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1b6a40b4697c4a76" Type="http://schemas.microsoft.com/office/2006/relationships/ui/extensibility" Target="NUL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 id="2147483907" r:id="rId5"/>
  </p:sldMasterIdLst>
  <p:notesMasterIdLst>
    <p:notesMasterId r:id="rId15"/>
  </p:notesMasterIdLst>
  <p:handoutMasterIdLst>
    <p:handoutMasterId r:id="rId16"/>
  </p:handoutMasterIdLst>
  <p:sldIdLst>
    <p:sldId id="1550" r:id="rId6"/>
    <p:sldId id="579" r:id="rId7"/>
    <p:sldId id="1551" r:id="rId8"/>
    <p:sldId id="1553" r:id="rId9"/>
    <p:sldId id="1554" r:id="rId10"/>
    <p:sldId id="1555" r:id="rId11"/>
    <p:sldId id="1557" r:id="rId12"/>
    <p:sldId id="1556" r:id="rId13"/>
    <p:sldId id="1549" r:id="rId14"/>
  </p:sldIdLst>
  <p:sldSz cx="9144000" cy="6858000" type="screen4x3"/>
  <p:notesSz cx="7315200" cy="9601200"/>
  <p:defaultTextStyle>
    <a:defPPr>
      <a:defRPr lang="en-US"/>
    </a:defPPr>
    <a:lvl1pPr marL="0" algn="l" defTabSz="914354" rtl="0" eaLnBrk="1" latinLnBrk="0" hangingPunct="1">
      <a:defRPr sz="1800" kern="1200">
        <a:solidFill>
          <a:schemeClr val="tx1"/>
        </a:solidFill>
        <a:latin typeface="+mn-lt"/>
        <a:ea typeface="+mn-ea"/>
        <a:cs typeface="+mn-cs"/>
      </a:defRPr>
    </a:lvl1pPr>
    <a:lvl2pPr marL="457177"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3"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7" algn="l" defTabSz="914354"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5"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07C16A4-74B6-0A28-F30C-53B344AC1A2D}" name="Ali Skalsky" initials="AS" userId="S::Allison.SimmonsSkalsky@naucountry.com::649cbf2f-76dc-4c65-b767-ebc76fc8d38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Shay" initials="" lastIdx="0" clrIdx="0"/>
  <p:cmAuthor id="1" name="Shay" initials="S" lastIdx="1" clrIdx="1"/>
  <p:cmAuthor id="2" name="Linda Dutter-Tio" initials="LD" lastIdx="1" clrIdx="2">
    <p:extLst>
      <p:ext uri="{19B8F6BF-5375-455C-9EA6-DF929625EA0E}">
        <p15:presenceInfo xmlns:p15="http://schemas.microsoft.com/office/powerpoint/2012/main" userId="S-1-5-21-1214440339-842925246-854245398-326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009AE4"/>
    <a:srgbClr val="FFC866"/>
    <a:srgbClr val="84BD00"/>
    <a:srgbClr val="E6E6E6"/>
    <a:srgbClr val="F4F4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D77D53-4E55-4583-8C75-795DB6FA6338}" v="4" dt="2022-12-14T14:54:29.5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6290" autoAdjust="0"/>
  </p:normalViewPr>
  <p:slideViewPr>
    <p:cSldViewPr snapToObjects="1">
      <p:cViewPr varScale="1">
        <p:scale>
          <a:sx n="111" d="100"/>
          <a:sy n="111" d="100"/>
        </p:scale>
        <p:origin x="1920" y="9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Objects="1" showGuides="1">
      <p:cViewPr varScale="1">
        <p:scale>
          <a:sx n="83" d="100"/>
          <a:sy n="83" d="100"/>
        </p:scale>
        <p:origin x="3816" y="84"/>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23" Type="http://schemas.microsoft.com/office/2018/10/relationships/authors" Target="authors.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0"/>
            <a:ext cx="3169920" cy="480060"/>
          </a:xfrm>
          <a:prstGeom prst="rect">
            <a:avLst/>
          </a:prstGeom>
        </p:spPr>
        <p:txBody>
          <a:bodyPr vert="horz" lIns="75520" tIns="75520" rIns="75520" bIns="75520" rtlCol="0" anchor="t" anchorCtr="0"/>
          <a:lstStyle/>
          <a:p>
            <a:endParaRPr lang="en-AU" sz="1000" dirty="0">
              <a:latin typeface="Arial" pitchFamily="34" charset="0"/>
              <a:cs typeface="Arial" pitchFamily="34" charset="0"/>
            </a:endParaRPr>
          </a:p>
        </p:txBody>
      </p:sp>
      <p:sp>
        <p:nvSpPr>
          <p:cNvPr id="4" name="Footer Placeholder 3"/>
          <p:cNvSpPr>
            <a:spLocks noGrp="1"/>
          </p:cNvSpPr>
          <p:nvPr>
            <p:ph type="ftr" sz="quarter" idx="2"/>
          </p:nvPr>
        </p:nvSpPr>
        <p:spPr>
          <a:xfrm>
            <a:off x="0" y="9119482"/>
            <a:ext cx="3169920" cy="480060"/>
          </a:xfrm>
          <a:prstGeom prst="rect">
            <a:avLst/>
          </a:prstGeom>
        </p:spPr>
        <p:txBody>
          <a:bodyPr vert="horz" lIns="75520" tIns="75520" rIns="75520" bIns="75520" rtlCol="0" anchor="b"/>
          <a:lstStyle>
            <a:lvl1pPr algn="l">
              <a:defRPr sz="1100"/>
            </a:lvl1pPr>
          </a:lstStyle>
          <a:p>
            <a:endParaRPr lang="en-AU" sz="1000" dirty="0">
              <a:latin typeface="Arial" pitchFamily="34" charset="0"/>
              <a:cs typeface="Arial" pitchFamily="34" charset="0"/>
            </a:endParaRPr>
          </a:p>
        </p:txBody>
      </p:sp>
    </p:spTree>
    <p:extLst>
      <p:ext uri="{BB962C8B-B14F-4D97-AF65-F5344CB8AC3E}">
        <p14:creationId xmlns:p14="http://schemas.microsoft.com/office/powerpoint/2010/main" val="2668290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81282" y="80020"/>
            <a:ext cx="5352518" cy="400050"/>
          </a:xfrm>
          <a:prstGeom prst="rect">
            <a:avLst/>
          </a:prstGeom>
        </p:spPr>
        <p:txBody>
          <a:bodyPr vert="horz" lIns="0" tIns="0" rIns="0" bIns="0" rtlCol="0"/>
          <a:lstStyle>
            <a:lvl1pPr algn="l">
              <a:defRPr sz="1100"/>
            </a:lvl1pPr>
          </a:lstStyle>
          <a:p>
            <a:endParaRPr lang="en-AU" dirty="0"/>
          </a:p>
        </p:txBody>
      </p:sp>
      <p:sp>
        <p:nvSpPr>
          <p:cNvPr id="4" name="Slide Image Placeholder 3"/>
          <p:cNvSpPr>
            <a:spLocks noGrp="1" noRot="1" noChangeAspect="1"/>
          </p:cNvSpPr>
          <p:nvPr>
            <p:ph type="sldImg" idx="2"/>
          </p:nvPr>
        </p:nvSpPr>
        <p:spPr>
          <a:xfrm>
            <a:off x="762000" y="569913"/>
            <a:ext cx="5783263" cy="4337050"/>
          </a:xfrm>
          <a:prstGeom prst="rect">
            <a:avLst/>
          </a:prstGeom>
          <a:noFill/>
          <a:ln w="3175">
            <a:solidFill>
              <a:prstClr val="black"/>
            </a:solidFill>
          </a:ln>
        </p:spPr>
        <p:txBody>
          <a:bodyPr vert="horz" lIns="95910" tIns="47955" rIns="95910" bIns="47955" rtlCol="0" anchor="ctr"/>
          <a:lstStyle/>
          <a:p>
            <a:endParaRPr lang="en-AU" dirty="0"/>
          </a:p>
        </p:txBody>
      </p:sp>
      <p:sp>
        <p:nvSpPr>
          <p:cNvPr id="5" name="Notes Placeholder 4"/>
          <p:cNvSpPr>
            <a:spLocks noGrp="1"/>
          </p:cNvSpPr>
          <p:nvPr>
            <p:ph type="body" sz="quarter" idx="3"/>
          </p:nvPr>
        </p:nvSpPr>
        <p:spPr>
          <a:xfrm>
            <a:off x="717085" y="5225905"/>
            <a:ext cx="5872950" cy="3655213"/>
          </a:xfrm>
          <a:prstGeom prst="rect">
            <a:avLst/>
          </a:prstGeom>
        </p:spPr>
        <p:txBody>
          <a:bodyPr vert="horz" lIns="0" tIns="0" rIns="0" bIns="0" rtlCol="0">
            <a:normAutofit/>
          </a:bodyPr>
          <a:lstStyle/>
          <a:p>
            <a:pPr lvl="0"/>
            <a:r>
              <a:rPr lang="en-US" dirty="0"/>
              <a:t>Click to edit Master text styles</a:t>
            </a:r>
          </a:p>
          <a:p>
            <a:pPr marL="0" lvl="1"/>
            <a:r>
              <a:rPr lang="en-US" dirty="0"/>
              <a:t>Second level</a:t>
            </a:r>
          </a:p>
          <a:p>
            <a:pPr marL="151036" lvl="2" indent="-151036">
              <a:buFont typeface="Arial" pitchFamily="34" charset="0"/>
              <a:buChar char="•"/>
            </a:pPr>
            <a:r>
              <a:rPr lang="en-US" dirty="0"/>
              <a:t>Third level</a:t>
            </a:r>
          </a:p>
          <a:p>
            <a:pPr marL="302072" lvl="3" indent="-151036">
              <a:buFont typeface="Arial" pitchFamily="34" charset="0"/>
              <a:buChar char="•"/>
            </a:pPr>
            <a:r>
              <a:rPr lang="en-US" dirty="0"/>
              <a:t>Fourth level</a:t>
            </a:r>
          </a:p>
        </p:txBody>
      </p:sp>
    </p:spTree>
    <p:extLst>
      <p:ext uri="{BB962C8B-B14F-4D97-AF65-F5344CB8AC3E}">
        <p14:creationId xmlns:p14="http://schemas.microsoft.com/office/powerpoint/2010/main" val="3772576877"/>
      </p:ext>
    </p:extLst>
  </p:cSld>
  <p:clrMap bg1="lt1" tx1="dk1" bg2="lt2" tx2="dk2" accent1="accent1" accent2="accent2" accent3="accent3" accent4="accent4" accent5="accent5" accent6="accent6" hlink="hlink" folHlink="folHlink"/>
  <p:notesStyle>
    <a:lvl1pPr marL="0" algn="l" defTabSz="914354" rtl="0" eaLnBrk="1" latinLnBrk="0" hangingPunct="1">
      <a:defRPr lang="en-US" sz="1200" b="1" kern="1200" dirty="0" smtClean="0">
        <a:solidFill>
          <a:schemeClr val="tx1"/>
        </a:solidFill>
        <a:latin typeface="Arial" pitchFamily="34" charset="0"/>
        <a:ea typeface="+mn-ea"/>
        <a:cs typeface="Arial" pitchFamily="34" charset="0"/>
      </a:defRPr>
    </a:lvl1pPr>
    <a:lvl2pPr marL="457177" algn="l" defTabSz="914354" rtl="0" eaLnBrk="1" latinLnBrk="0" hangingPunct="1">
      <a:defRPr lang="en-US" sz="1200" kern="1200" dirty="0" smtClean="0">
        <a:solidFill>
          <a:schemeClr val="tx1"/>
        </a:solidFill>
        <a:latin typeface="Arial" pitchFamily="34" charset="0"/>
        <a:ea typeface="+mn-ea"/>
        <a:cs typeface="Arial" pitchFamily="34" charset="0"/>
      </a:defRPr>
    </a:lvl2pPr>
    <a:lvl3pPr marL="914354" algn="l" defTabSz="914354" rtl="0" eaLnBrk="1" latinLnBrk="0" hangingPunct="1">
      <a:defRPr lang="en-US" sz="1200" kern="1200" dirty="0" smtClean="0">
        <a:solidFill>
          <a:schemeClr val="tx1"/>
        </a:solidFill>
        <a:latin typeface="Arial" pitchFamily="34" charset="0"/>
        <a:ea typeface="+mn-ea"/>
        <a:cs typeface="Arial" pitchFamily="34" charset="0"/>
      </a:defRPr>
    </a:lvl3pPr>
    <a:lvl4pPr marL="1371532" algn="l" defTabSz="914354" rtl="0" eaLnBrk="1" latinLnBrk="0" hangingPunct="1">
      <a:defRPr lang="en-US" sz="1200" kern="1200" dirty="0" smtClean="0">
        <a:solidFill>
          <a:schemeClr val="tx1"/>
        </a:solidFill>
        <a:latin typeface="Arial" pitchFamily="34" charset="0"/>
        <a:ea typeface="+mn-ea"/>
        <a:cs typeface="Arial" pitchFamily="34" charset="0"/>
      </a:defRPr>
    </a:lvl4pPr>
    <a:lvl5pPr marL="1828709" algn="l" defTabSz="914354" rtl="0" eaLnBrk="1" latinLnBrk="0" hangingPunct="1">
      <a:defRPr lang="en-AU" sz="1200" kern="1200" baseline="0" dirty="0">
        <a:solidFill>
          <a:schemeClr val="tx1"/>
        </a:solidFill>
        <a:latin typeface="Arial" pitchFamily="34" charset="0"/>
        <a:ea typeface="+mn-ea"/>
        <a:cs typeface="Arial" pitchFamily="34" charset="0"/>
      </a:defRPr>
    </a:lvl5pPr>
    <a:lvl6pPr marL="2285886" algn="l" defTabSz="914354" rtl="0" eaLnBrk="1" latinLnBrk="0" hangingPunct="1">
      <a:defRPr sz="1200" kern="1200">
        <a:solidFill>
          <a:schemeClr val="tx1"/>
        </a:solidFill>
        <a:latin typeface="+mn-lt"/>
        <a:ea typeface="+mn-ea"/>
        <a:cs typeface="+mn-cs"/>
      </a:defRPr>
    </a:lvl6pPr>
    <a:lvl7pPr marL="2743063" algn="l" defTabSz="914354" rtl="0" eaLnBrk="1" latinLnBrk="0" hangingPunct="1">
      <a:defRPr sz="1200" kern="1200">
        <a:solidFill>
          <a:schemeClr val="tx1"/>
        </a:solidFill>
        <a:latin typeface="+mn-lt"/>
        <a:ea typeface="+mn-ea"/>
        <a:cs typeface="+mn-cs"/>
      </a:defRPr>
    </a:lvl7pPr>
    <a:lvl8pPr marL="3200240" algn="l" defTabSz="914354" rtl="0" eaLnBrk="1" latinLnBrk="0" hangingPunct="1">
      <a:defRPr sz="1200" kern="1200">
        <a:solidFill>
          <a:schemeClr val="tx1"/>
        </a:solidFill>
        <a:latin typeface="+mn-lt"/>
        <a:ea typeface="+mn-ea"/>
        <a:cs typeface="+mn-cs"/>
      </a:defRPr>
    </a:lvl8pPr>
    <a:lvl9pPr marL="3657417" algn="l" defTabSz="91435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569913"/>
            <a:ext cx="5783263" cy="43370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93969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569913"/>
            <a:ext cx="5783263" cy="43370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60208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569913"/>
            <a:ext cx="5783263" cy="43370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20723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569913"/>
            <a:ext cx="5783263" cy="43370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65607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569913"/>
            <a:ext cx="5783263" cy="43370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7756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569913"/>
            <a:ext cx="5783263" cy="43370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06723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9218"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p:spPr>
      </p:pic>
      <p:sp>
        <p:nvSpPr>
          <p:cNvPr id="7" name="Text Placeholder 2"/>
          <p:cNvSpPr>
            <a:spLocks noGrp="1"/>
          </p:cNvSpPr>
          <p:nvPr>
            <p:ph type="body" idx="10"/>
          </p:nvPr>
        </p:nvSpPr>
        <p:spPr>
          <a:xfrm>
            <a:off x="756376" y="4555232"/>
            <a:ext cx="4701475" cy="601961"/>
          </a:xfrm>
        </p:spPr>
        <p:txBody>
          <a:bodyPr anchor="t"/>
          <a:lstStyle>
            <a:lvl1pPr marL="0" indent="0">
              <a:buNone/>
              <a:tabLst/>
              <a:defRPr sz="1600">
                <a:solidFill>
                  <a:schemeClr val="bg2"/>
                </a:solidFill>
              </a:defRPr>
            </a:lvl1pPr>
            <a:lvl2pPr marL="457177"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3" indent="0">
              <a:buNone/>
              <a:defRPr sz="1400">
                <a:solidFill>
                  <a:schemeClr val="tx1">
                    <a:tint val="75000"/>
                  </a:schemeClr>
                </a:solidFill>
              </a:defRPr>
            </a:lvl7pPr>
            <a:lvl8pPr marL="3200240" indent="0">
              <a:buNone/>
              <a:defRPr sz="1400">
                <a:solidFill>
                  <a:schemeClr val="tx1">
                    <a:tint val="75000"/>
                  </a:schemeClr>
                </a:solidFill>
              </a:defRPr>
            </a:lvl8pPr>
            <a:lvl9pPr marL="3657417" indent="0">
              <a:buNone/>
              <a:defRPr sz="1400">
                <a:solidFill>
                  <a:schemeClr val="tx1">
                    <a:tint val="75000"/>
                  </a:schemeClr>
                </a:solidFill>
              </a:defRPr>
            </a:lvl9pPr>
          </a:lstStyle>
          <a:p>
            <a:pPr lvl="0"/>
            <a:r>
              <a:rPr lang="en-US"/>
              <a:t>Click to edit Master text styles</a:t>
            </a:r>
          </a:p>
        </p:txBody>
      </p:sp>
      <p:sp>
        <p:nvSpPr>
          <p:cNvPr id="10" name="Text Placeholder 2"/>
          <p:cNvSpPr>
            <a:spLocks noGrp="1"/>
          </p:cNvSpPr>
          <p:nvPr>
            <p:ph type="body" idx="11" hasCustomPrompt="1"/>
          </p:nvPr>
        </p:nvSpPr>
        <p:spPr>
          <a:xfrm>
            <a:off x="756376" y="5202000"/>
            <a:ext cx="4701475" cy="244800"/>
          </a:xfrm>
        </p:spPr>
        <p:txBody>
          <a:bodyPr anchor="t"/>
          <a:lstStyle>
            <a:lvl1pPr marL="0" indent="0">
              <a:buNone/>
              <a:tabLst/>
              <a:defRPr sz="1600">
                <a:solidFill>
                  <a:schemeClr val="bg2"/>
                </a:solidFill>
              </a:defRPr>
            </a:lvl1pPr>
            <a:lvl2pPr marL="457177"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3" indent="0">
              <a:buNone/>
              <a:defRPr sz="1400">
                <a:solidFill>
                  <a:schemeClr val="tx1">
                    <a:tint val="75000"/>
                  </a:schemeClr>
                </a:solidFill>
              </a:defRPr>
            </a:lvl7pPr>
            <a:lvl8pPr marL="3200240" indent="0">
              <a:buNone/>
              <a:defRPr sz="1400">
                <a:solidFill>
                  <a:schemeClr val="tx1">
                    <a:tint val="75000"/>
                  </a:schemeClr>
                </a:solidFill>
              </a:defRPr>
            </a:lvl8pPr>
            <a:lvl9pPr marL="3657417" indent="0">
              <a:buNone/>
              <a:defRPr sz="1400">
                <a:solidFill>
                  <a:schemeClr val="tx1">
                    <a:tint val="75000"/>
                  </a:schemeClr>
                </a:solidFill>
              </a:defRPr>
            </a:lvl9pPr>
          </a:lstStyle>
          <a:p>
            <a:pPr lvl="0"/>
            <a:r>
              <a:rPr lang="en-US" dirty="0"/>
              <a:t>Click to add Date</a:t>
            </a:r>
          </a:p>
        </p:txBody>
      </p:sp>
      <p:sp>
        <p:nvSpPr>
          <p:cNvPr id="8" name="Text Placeholder 22"/>
          <p:cNvSpPr>
            <a:spLocks noGrp="1"/>
          </p:cNvSpPr>
          <p:nvPr>
            <p:ph type="body" sz="quarter" idx="15" hasCustomPrompt="1"/>
          </p:nvPr>
        </p:nvSpPr>
        <p:spPr>
          <a:xfrm>
            <a:off x="756000" y="2872801"/>
            <a:ext cx="6624000" cy="1474304"/>
          </a:xfrm>
        </p:spPr>
        <p:txBody>
          <a:bodyPr/>
          <a:lstStyle>
            <a:lvl1pPr algn="l" defTabSz="914354" rtl="0" eaLnBrk="1" latinLnBrk="0" hangingPunct="1">
              <a:lnSpc>
                <a:spcPct val="90000"/>
              </a:lnSpc>
              <a:spcBef>
                <a:spcPct val="0"/>
              </a:spcBef>
              <a:spcAft>
                <a:spcPts val="0"/>
              </a:spcAft>
              <a:buNone/>
              <a:defRPr lang="en-US" sz="4400" b="1" kern="1200" dirty="0" smtClean="0">
                <a:solidFill>
                  <a:schemeClr val="bg2"/>
                </a:solidFill>
                <a:latin typeface="Arial" pitchFamily="34" charset="0"/>
                <a:ea typeface="+mj-ea"/>
                <a:cs typeface="Arial" pitchFamily="34" charset="0"/>
              </a:defRPr>
            </a:lvl1pPr>
            <a:lvl2pPr marL="0" indent="0">
              <a:spcBef>
                <a:spcPts val="600"/>
              </a:spcBef>
              <a:buFontTx/>
              <a:buNone/>
              <a:defRPr lang="en-US" sz="2200" b="1" kern="1200" dirty="0" smtClean="0">
                <a:solidFill>
                  <a:schemeClr val="tx2"/>
                </a:solidFill>
                <a:latin typeface="Arial" pitchFamily="34" charset="0"/>
                <a:ea typeface="+mn-ea"/>
                <a:cs typeface="Arial" pitchFamily="34" charset="0"/>
              </a:defRPr>
            </a:lvl2pPr>
          </a:lstStyle>
          <a:p>
            <a:pPr lvl="0"/>
            <a:r>
              <a:rPr lang="en-US" dirty="0"/>
              <a:t>Click to add title</a:t>
            </a:r>
          </a:p>
          <a:p>
            <a:pPr lvl="1"/>
            <a:r>
              <a:rPr lang="en-US" dirty="0"/>
              <a:t>Second level</a:t>
            </a:r>
          </a:p>
        </p:txBody>
      </p:sp>
      <p:grpSp>
        <p:nvGrpSpPr>
          <p:cNvPr id="18" name="Group 17"/>
          <p:cNvGrpSpPr/>
          <p:nvPr userDrawn="1"/>
        </p:nvGrpSpPr>
        <p:grpSpPr>
          <a:xfrm>
            <a:off x="-2628800" y="2636913"/>
            <a:ext cx="2390804" cy="1952149"/>
            <a:chOff x="-2398236" y="1195029"/>
            <a:chExt cx="2390804" cy="2386412"/>
          </a:xfrm>
        </p:grpSpPr>
        <p:grpSp>
          <p:nvGrpSpPr>
            <p:cNvPr id="20" name="Group 19"/>
            <p:cNvGrpSpPr/>
            <p:nvPr userDrawn="1"/>
          </p:nvGrpSpPr>
          <p:grpSpPr>
            <a:xfrm>
              <a:off x="-2398236" y="1195029"/>
              <a:ext cx="2390804" cy="2386412"/>
              <a:chOff x="-2398236" y="1195029"/>
              <a:chExt cx="2390804" cy="2386412"/>
            </a:xfrm>
          </p:grpSpPr>
          <p:sp>
            <p:nvSpPr>
              <p:cNvPr id="22" name="Rectangle 21"/>
              <p:cNvSpPr/>
              <p:nvPr userDrawn="1"/>
            </p:nvSpPr>
            <p:spPr>
              <a:xfrm>
                <a:off x="-2383432" y="1195029"/>
                <a:ext cx="2376000" cy="2386412"/>
              </a:xfrm>
              <a:prstGeom prst="rect">
                <a:avLst/>
              </a:prstGeom>
              <a:solidFill>
                <a:srgbClr val="E6E6E6"/>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dirty="0">
                  <a:solidFill>
                    <a:schemeClr val="tx1"/>
                  </a:solidFill>
                </a:endParaRPr>
              </a:p>
            </p:txBody>
          </p:sp>
          <p:sp>
            <p:nvSpPr>
              <p:cNvPr id="23" name="TextBox 26"/>
              <p:cNvSpPr txBox="1"/>
              <p:nvPr userDrawn="1"/>
            </p:nvSpPr>
            <p:spPr>
              <a:xfrm>
                <a:off x="-2398236" y="1248498"/>
                <a:ext cx="2094424" cy="3386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200" b="1" dirty="0">
                    <a:latin typeface="Calibri" pitchFamily="34" charset="0"/>
                    <a:cs typeface="Calibri" pitchFamily="34" charset="0"/>
                  </a:rPr>
                  <a:t>Using the bullet structure</a:t>
                </a:r>
              </a:p>
            </p:txBody>
          </p:sp>
        </p:grpSp>
        <p:sp>
          <p:nvSpPr>
            <p:cNvPr id="21" name="TextBox 24"/>
            <p:cNvSpPr txBox="1"/>
            <p:nvPr userDrawn="1"/>
          </p:nvSpPr>
          <p:spPr>
            <a:xfrm>
              <a:off x="-2322052" y="2577655"/>
              <a:ext cx="2277306" cy="827733"/>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354" rtl="0" eaLnBrk="1" fontAlgn="base" latinLnBrk="0" hangingPunct="1">
                <a:lnSpc>
                  <a:spcPct val="100000"/>
                </a:lnSpc>
                <a:spcBef>
                  <a:spcPct val="0"/>
                </a:spcBef>
                <a:spcAft>
                  <a:spcPct val="0"/>
                </a:spcAft>
                <a:buClrTx/>
                <a:buSzTx/>
                <a:buFontTx/>
                <a:buNone/>
                <a:tabLst/>
                <a:defRPr/>
              </a:pPr>
              <a:r>
                <a:rPr lang="en-AU" sz="1100" dirty="0">
                  <a:latin typeface="Calibri" pitchFamily="34" charset="0"/>
                  <a:cs typeface="Calibri" pitchFamily="34" charset="0"/>
                </a:rPr>
                <a:t>Use the </a:t>
              </a:r>
              <a:r>
                <a:rPr lang="en-AU" sz="1100" b="1" dirty="0">
                  <a:latin typeface="Calibri" pitchFamily="34" charset="0"/>
                  <a:cs typeface="Calibri" pitchFamily="34" charset="0"/>
                </a:rPr>
                <a:t>Decrease</a:t>
              </a:r>
              <a:r>
                <a:rPr lang="en-AU" sz="1100" dirty="0">
                  <a:latin typeface="Calibri" pitchFamily="34" charset="0"/>
                  <a:cs typeface="Calibri" pitchFamily="34" charset="0"/>
                </a:rPr>
                <a:t> and </a:t>
              </a:r>
              <a:r>
                <a:rPr lang="en-AU" sz="1100" b="1" dirty="0">
                  <a:latin typeface="Calibri" pitchFamily="34" charset="0"/>
                  <a:cs typeface="Calibri" pitchFamily="34" charset="0"/>
                </a:rPr>
                <a:t>Increase List Level </a:t>
              </a:r>
              <a:r>
                <a:rPr lang="en-AU" sz="1100" dirty="0">
                  <a:latin typeface="Calibri" pitchFamily="34" charset="0"/>
                  <a:cs typeface="Calibri" pitchFamily="34" charset="0"/>
                </a:rPr>
                <a:t>buttons</a:t>
              </a:r>
              <a:r>
                <a:rPr lang="en-AU" sz="1100" baseline="0" dirty="0">
                  <a:latin typeface="Calibri" pitchFamily="34" charset="0"/>
                  <a:cs typeface="Calibri" pitchFamily="34" charset="0"/>
                </a:rPr>
                <a:t> </a:t>
              </a:r>
              <a:r>
                <a:rPr lang="en-AU" sz="1100" dirty="0">
                  <a:latin typeface="Calibri" pitchFamily="34" charset="0"/>
                  <a:cs typeface="Calibri" pitchFamily="34" charset="0"/>
                </a:rPr>
                <a:t>from</a:t>
              </a:r>
              <a:r>
                <a:rPr lang="en-AU" sz="1100" baseline="0" dirty="0">
                  <a:latin typeface="Calibri" pitchFamily="34" charset="0"/>
                  <a:cs typeface="Calibri" pitchFamily="34" charset="0"/>
                </a:rPr>
                <a:t> the customised </a:t>
              </a:r>
              <a:r>
                <a:rPr lang="en-AU" sz="1100" b="1" baseline="0" dirty="0">
                  <a:latin typeface="Calibri" pitchFamily="34" charset="0"/>
                  <a:cs typeface="Calibri" pitchFamily="34" charset="0"/>
                </a:rPr>
                <a:t>QBE</a:t>
              </a:r>
              <a:r>
                <a:rPr lang="en-AU" sz="1100" baseline="0" dirty="0">
                  <a:latin typeface="Calibri" pitchFamily="34" charset="0"/>
                  <a:cs typeface="Calibri" pitchFamily="34" charset="0"/>
                </a:rPr>
                <a:t> tab </a:t>
              </a:r>
              <a:r>
                <a:rPr lang="en-AU" sz="1100" dirty="0">
                  <a:latin typeface="Calibri" pitchFamily="34" charset="0"/>
                  <a:cs typeface="Calibri" pitchFamily="34" charset="0"/>
                </a:rPr>
                <a:t>to set the </a:t>
              </a:r>
              <a:r>
                <a:rPr lang="en-AU" sz="1100" b="1" dirty="0">
                  <a:latin typeface="Calibri" pitchFamily="34" charset="0"/>
                  <a:cs typeface="Calibri" pitchFamily="34" charset="0"/>
                </a:rPr>
                <a:t>Heading</a:t>
              </a:r>
              <a:r>
                <a:rPr lang="en-AU" sz="1100" b="1" baseline="0" dirty="0">
                  <a:latin typeface="Calibri" pitchFamily="34" charset="0"/>
                  <a:cs typeface="Calibri" pitchFamily="34" charset="0"/>
                </a:rPr>
                <a:t> </a:t>
              </a:r>
              <a:r>
                <a:rPr lang="en-AU" sz="1100" dirty="0">
                  <a:latin typeface="Calibri" pitchFamily="34" charset="0"/>
                  <a:cs typeface="Calibri" pitchFamily="34" charset="0"/>
                </a:rPr>
                <a:t>and the </a:t>
              </a:r>
              <a:r>
                <a:rPr lang="en-AU" sz="1100" b="1" dirty="0">
                  <a:latin typeface="Calibri" pitchFamily="34" charset="0"/>
                  <a:cs typeface="Calibri" pitchFamily="34" charset="0"/>
                </a:rPr>
                <a:t>Subheading </a:t>
              </a:r>
              <a:r>
                <a:rPr lang="en-AU" sz="1100" dirty="0">
                  <a:latin typeface="Calibri" pitchFamily="34" charset="0"/>
                  <a:cs typeface="Calibri" pitchFamily="34" charset="0"/>
                </a:rPr>
                <a:t>formatting.</a:t>
              </a:r>
            </a:p>
          </p:txBody>
        </p:sp>
      </p:grpSp>
      <p:pic>
        <p:nvPicPr>
          <p:cNvPr id="13" name="Picture 2"/>
          <p:cNvPicPr>
            <a:picLocks noChangeAspect="1" noChangeArrowheads="1"/>
          </p:cNvPicPr>
          <p:nvPr userDrawn="1"/>
        </p:nvPicPr>
        <p:blipFill>
          <a:blip r:embed="rId3" cstate="print"/>
          <a:srcRect t="6726" b="4156"/>
          <a:stretch>
            <a:fillRect/>
          </a:stretch>
        </p:blipFill>
        <p:spPr bwMode="auto">
          <a:xfrm>
            <a:off x="-2471269" y="2999186"/>
            <a:ext cx="2069307" cy="717846"/>
          </a:xfrm>
          <a:prstGeom prst="rect">
            <a:avLst/>
          </a:prstGeom>
          <a:noFill/>
          <a:ln w="9525">
            <a:noFill/>
            <a:miter lim="800000"/>
            <a:headEnd/>
            <a:tailEnd/>
          </a:ln>
        </p:spPr>
      </p:pic>
      <p:sp>
        <p:nvSpPr>
          <p:cNvPr id="14" name="Rectangle 13">
            <a:extLst>
              <a:ext uri="{FF2B5EF4-FFF2-40B4-BE49-F238E27FC236}">
                <a16:creationId xmlns:a16="http://schemas.microsoft.com/office/drawing/2014/main" id="{20982ABB-EFB0-4C72-9F2F-1CA86FA38274}"/>
              </a:ext>
            </a:extLst>
          </p:cNvPr>
          <p:cNvSpPr/>
          <p:nvPr userDrawn="1"/>
        </p:nvSpPr>
        <p:spPr>
          <a:xfrm>
            <a:off x="756376" y="6446103"/>
            <a:ext cx="8159024" cy="400110"/>
          </a:xfrm>
          <a:prstGeom prst="rect">
            <a:avLst/>
          </a:prstGeom>
        </p:spPr>
        <p:txBody>
          <a:bodyPr wrap="square">
            <a:spAutoFit/>
          </a:bodyPr>
          <a:lstStyle/>
          <a:p>
            <a:r>
              <a:rPr lang="en-US" sz="1000" dirty="0">
                <a:latin typeface="Calibri" panose="020F0502020204030204" pitchFamily="34" charset="0"/>
                <a:ea typeface="Calibri" panose="020F0502020204030204" pitchFamily="34" charset="0"/>
              </a:rPr>
              <a:t>©2019 NAU Country Insurance Company. All rights reserved. NAU Country Insurance Company is an equal opportunity provider. QBE and the links logo are registered service marks of QBE Insurance Group Limited. NAU and NAU Country are registered service marks of NAU Country Insurance Company.</a:t>
            </a:r>
            <a:endParaRPr lang="en-US" sz="14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685211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r>
              <a:rPr lang="en-US"/>
              <a:t>Click to edit Master title style</a:t>
            </a:r>
            <a:endParaRPr lang="en-AU" dirty="0"/>
          </a:p>
        </p:txBody>
      </p:sp>
      <p:sp>
        <p:nvSpPr>
          <p:cNvPr id="23" name="Text Placeholder 22"/>
          <p:cNvSpPr>
            <a:spLocks noGrp="1"/>
          </p:cNvSpPr>
          <p:nvPr>
            <p:ph type="body" sz="quarter" idx="15"/>
          </p:nvPr>
        </p:nvSpPr>
        <p:spPr>
          <a:xfrm>
            <a:off x="503238" y="1519200"/>
            <a:ext cx="8064000" cy="3240088"/>
          </a:xfrm>
        </p:spPr>
        <p:txBody>
          <a:bodyPr/>
          <a:lstStyle>
            <a:lvl1pPr>
              <a:defRPr sz="3800" b="1">
                <a:solidFill>
                  <a:schemeClr val="tx2"/>
                </a:solidFill>
              </a:defRPr>
            </a:lvl1pPr>
            <a:lvl2pPr marL="0" indent="0">
              <a:spcBef>
                <a:spcPts val="600"/>
              </a:spcBef>
              <a:buFontTx/>
              <a:buNone/>
              <a:defRPr b="1">
                <a:solidFill>
                  <a:schemeClr val="bg2"/>
                </a:solidFill>
              </a:defRPr>
            </a:lvl2pPr>
          </a:lstStyle>
          <a:p>
            <a:pPr lvl="0"/>
            <a:r>
              <a:rPr lang="en-US"/>
              <a:t>Click to edit Master text styles</a:t>
            </a:r>
          </a:p>
          <a:p>
            <a:pPr lvl="1"/>
            <a:r>
              <a:rPr lang="en-US"/>
              <a:t>Second level</a:t>
            </a:r>
          </a:p>
        </p:txBody>
      </p:sp>
      <p:sp>
        <p:nvSpPr>
          <p:cNvPr id="38" name="Footer Placeholder 37"/>
          <p:cNvSpPr>
            <a:spLocks noGrp="1"/>
          </p:cNvSpPr>
          <p:nvPr>
            <p:ph type="ftr" sz="quarter" idx="17"/>
          </p:nvPr>
        </p:nvSpPr>
        <p:spPr/>
        <p:txBody>
          <a:bodyPr/>
          <a:lstStyle/>
          <a:p>
            <a:endParaRPr lang="en-AU" dirty="0"/>
          </a:p>
        </p:txBody>
      </p:sp>
      <p:grpSp>
        <p:nvGrpSpPr>
          <p:cNvPr id="10" name="Group 9"/>
          <p:cNvGrpSpPr/>
          <p:nvPr userDrawn="1"/>
        </p:nvGrpSpPr>
        <p:grpSpPr>
          <a:xfrm>
            <a:off x="-2620254" y="980729"/>
            <a:ext cx="2390804" cy="1952149"/>
            <a:chOff x="-2398236" y="1195029"/>
            <a:chExt cx="2390804" cy="2386412"/>
          </a:xfrm>
        </p:grpSpPr>
        <p:grpSp>
          <p:nvGrpSpPr>
            <p:cNvPr id="18" name="Group 17"/>
            <p:cNvGrpSpPr/>
            <p:nvPr userDrawn="1"/>
          </p:nvGrpSpPr>
          <p:grpSpPr>
            <a:xfrm>
              <a:off x="-2398236" y="1195029"/>
              <a:ext cx="2390804" cy="2386412"/>
              <a:chOff x="-2398236" y="1195029"/>
              <a:chExt cx="2390804" cy="2386412"/>
            </a:xfrm>
          </p:grpSpPr>
          <p:sp>
            <p:nvSpPr>
              <p:cNvPr id="20" name="Rectangle 19"/>
              <p:cNvSpPr/>
              <p:nvPr userDrawn="1"/>
            </p:nvSpPr>
            <p:spPr>
              <a:xfrm>
                <a:off x="-2383432" y="1195029"/>
                <a:ext cx="2376000" cy="2386412"/>
              </a:xfrm>
              <a:prstGeom prst="rect">
                <a:avLst/>
              </a:prstGeom>
              <a:solidFill>
                <a:srgbClr val="E6E6E6"/>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dirty="0">
                  <a:solidFill>
                    <a:schemeClr val="tx1"/>
                  </a:solidFill>
                </a:endParaRPr>
              </a:p>
            </p:txBody>
          </p:sp>
          <p:sp>
            <p:nvSpPr>
              <p:cNvPr id="21" name="TextBox 26"/>
              <p:cNvSpPr txBox="1"/>
              <p:nvPr userDrawn="1"/>
            </p:nvSpPr>
            <p:spPr>
              <a:xfrm>
                <a:off x="-2398236" y="1248498"/>
                <a:ext cx="2094424" cy="3386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200" b="1" dirty="0">
                    <a:latin typeface="Calibri" pitchFamily="34" charset="0"/>
                    <a:cs typeface="Calibri" pitchFamily="34" charset="0"/>
                  </a:rPr>
                  <a:t>Using the bullet structure</a:t>
                </a:r>
              </a:p>
            </p:txBody>
          </p:sp>
        </p:grpSp>
        <p:sp>
          <p:nvSpPr>
            <p:cNvPr id="19" name="TextBox 24"/>
            <p:cNvSpPr txBox="1"/>
            <p:nvPr userDrawn="1"/>
          </p:nvSpPr>
          <p:spPr>
            <a:xfrm>
              <a:off x="-2322052" y="2577655"/>
              <a:ext cx="2277306" cy="827733"/>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354" rtl="0" eaLnBrk="1" fontAlgn="base" latinLnBrk="0" hangingPunct="1">
                <a:lnSpc>
                  <a:spcPct val="100000"/>
                </a:lnSpc>
                <a:spcBef>
                  <a:spcPct val="0"/>
                </a:spcBef>
                <a:spcAft>
                  <a:spcPct val="0"/>
                </a:spcAft>
                <a:buClrTx/>
                <a:buSzTx/>
                <a:buFontTx/>
                <a:buNone/>
                <a:tabLst/>
                <a:defRPr/>
              </a:pPr>
              <a:r>
                <a:rPr lang="en-AU" sz="1100" dirty="0">
                  <a:latin typeface="Calibri" pitchFamily="34" charset="0"/>
                  <a:cs typeface="Calibri" pitchFamily="34" charset="0"/>
                </a:rPr>
                <a:t>Use the </a:t>
              </a:r>
              <a:r>
                <a:rPr lang="en-AU" sz="1100" b="1" dirty="0">
                  <a:latin typeface="Calibri" pitchFamily="34" charset="0"/>
                  <a:cs typeface="Calibri" pitchFamily="34" charset="0"/>
                </a:rPr>
                <a:t>Decrease</a:t>
              </a:r>
              <a:r>
                <a:rPr lang="en-AU" sz="1100" dirty="0">
                  <a:latin typeface="Calibri" pitchFamily="34" charset="0"/>
                  <a:cs typeface="Calibri" pitchFamily="34" charset="0"/>
                </a:rPr>
                <a:t> and </a:t>
              </a:r>
              <a:r>
                <a:rPr lang="en-AU" sz="1100" b="1" dirty="0">
                  <a:latin typeface="Calibri" pitchFamily="34" charset="0"/>
                  <a:cs typeface="Calibri" pitchFamily="34" charset="0"/>
                </a:rPr>
                <a:t>Increase List Level </a:t>
              </a:r>
              <a:r>
                <a:rPr lang="en-AU" sz="1100" dirty="0">
                  <a:latin typeface="Calibri" pitchFamily="34" charset="0"/>
                  <a:cs typeface="Calibri" pitchFamily="34" charset="0"/>
                </a:rPr>
                <a:t>buttons</a:t>
              </a:r>
              <a:r>
                <a:rPr lang="en-AU" sz="1100" baseline="0" dirty="0">
                  <a:latin typeface="Calibri" pitchFamily="34" charset="0"/>
                  <a:cs typeface="Calibri" pitchFamily="34" charset="0"/>
                </a:rPr>
                <a:t> </a:t>
              </a:r>
              <a:r>
                <a:rPr lang="en-AU" sz="1100" dirty="0">
                  <a:latin typeface="Calibri" pitchFamily="34" charset="0"/>
                  <a:cs typeface="Calibri" pitchFamily="34" charset="0"/>
                </a:rPr>
                <a:t>from</a:t>
              </a:r>
              <a:r>
                <a:rPr lang="en-AU" sz="1100" baseline="0" dirty="0">
                  <a:latin typeface="Calibri" pitchFamily="34" charset="0"/>
                  <a:cs typeface="Calibri" pitchFamily="34" charset="0"/>
                </a:rPr>
                <a:t> the customised </a:t>
              </a:r>
              <a:r>
                <a:rPr lang="en-AU" sz="1100" b="1" baseline="0" dirty="0">
                  <a:latin typeface="Calibri" pitchFamily="34" charset="0"/>
                  <a:cs typeface="Calibri" pitchFamily="34" charset="0"/>
                </a:rPr>
                <a:t>QBE</a:t>
              </a:r>
              <a:r>
                <a:rPr lang="en-AU" sz="1100" baseline="0" dirty="0">
                  <a:latin typeface="Calibri" pitchFamily="34" charset="0"/>
                  <a:cs typeface="Calibri" pitchFamily="34" charset="0"/>
                </a:rPr>
                <a:t> tab </a:t>
              </a:r>
              <a:r>
                <a:rPr lang="en-AU" sz="1100" dirty="0">
                  <a:latin typeface="Calibri" pitchFamily="34" charset="0"/>
                  <a:cs typeface="Calibri" pitchFamily="34" charset="0"/>
                </a:rPr>
                <a:t>to set the </a:t>
              </a:r>
              <a:r>
                <a:rPr lang="en-AU" sz="1100" b="1" dirty="0">
                  <a:latin typeface="Calibri" pitchFamily="34" charset="0"/>
                  <a:cs typeface="Calibri" pitchFamily="34" charset="0"/>
                </a:rPr>
                <a:t>Breakout Quote</a:t>
              </a:r>
              <a:r>
                <a:rPr lang="en-AU" sz="1100" dirty="0">
                  <a:latin typeface="Calibri" pitchFamily="34" charset="0"/>
                  <a:cs typeface="Calibri" pitchFamily="34" charset="0"/>
                </a:rPr>
                <a:t> and the </a:t>
              </a:r>
              <a:r>
                <a:rPr lang="en-AU" sz="1100" b="1" dirty="0">
                  <a:latin typeface="Calibri" pitchFamily="34" charset="0"/>
                  <a:cs typeface="Calibri" pitchFamily="34" charset="0"/>
                </a:rPr>
                <a:t>Source Quote </a:t>
              </a:r>
              <a:r>
                <a:rPr lang="en-AU" sz="1100" dirty="0">
                  <a:latin typeface="Calibri" pitchFamily="34" charset="0"/>
                  <a:cs typeface="Calibri" pitchFamily="34" charset="0"/>
                </a:rPr>
                <a:t>formatting.</a:t>
              </a:r>
            </a:p>
          </p:txBody>
        </p:sp>
      </p:grpSp>
      <p:grpSp>
        <p:nvGrpSpPr>
          <p:cNvPr id="13" name="Group 12"/>
          <p:cNvGrpSpPr/>
          <p:nvPr userDrawn="1"/>
        </p:nvGrpSpPr>
        <p:grpSpPr>
          <a:xfrm>
            <a:off x="-2628799" y="2984153"/>
            <a:ext cx="2406997" cy="3868962"/>
            <a:chOff x="-2414521" y="1195029"/>
            <a:chExt cx="2414071" cy="3833388"/>
          </a:xfrm>
        </p:grpSpPr>
        <p:sp>
          <p:nvSpPr>
            <p:cNvPr id="16" name="Rectangle 15"/>
            <p:cNvSpPr/>
            <p:nvPr userDrawn="1"/>
          </p:nvSpPr>
          <p:spPr>
            <a:xfrm>
              <a:off x="-2383433" y="1195029"/>
              <a:ext cx="2382983" cy="3833388"/>
            </a:xfrm>
            <a:prstGeom prst="rect">
              <a:avLst/>
            </a:prstGeom>
            <a:solidFill>
              <a:srgbClr val="E6E6E6"/>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dirty="0">
                <a:solidFill>
                  <a:schemeClr val="tx1"/>
                </a:solidFill>
              </a:endParaRPr>
            </a:p>
          </p:txBody>
        </p:sp>
        <p:sp>
          <p:nvSpPr>
            <p:cNvPr id="17" name="TextBox 26"/>
            <p:cNvSpPr txBox="1"/>
            <p:nvPr userDrawn="1"/>
          </p:nvSpPr>
          <p:spPr>
            <a:xfrm>
              <a:off x="-2414521" y="1197693"/>
              <a:ext cx="2402419" cy="23938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200" b="1" dirty="0">
                  <a:latin typeface="Calibri" pitchFamily="34" charset="0"/>
                  <a:cs typeface="Calibri" pitchFamily="34" charset="0"/>
                </a:rPr>
                <a:t>Editing</a:t>
              </a:r>
              <a:r>
                <a:rPr lang="en-AU" sz="1200" b="1" baseline="0" dirty="0">
                  <a:latin typeface="Calibri" pitchFamily="34" charset="0"/>
                  <a:cs typeface="Calibri" pitchFamily="34" charset="0"/>
                </a:rPr>
                <a:t> Footer details:</a:t>
              </a:r>
            </a:p>
            <a:p>
              <a:r>
                <a:rPr lang="en-AU" sz="1100" dirty="0">
                  <a:latin typeface="Calibri" pitchFamily="34" charset="0"/>
                  <a:cs typeface="Calibri" pitchFamily="34" charset="0"/>
                </a:rPr>
                <a:t>Click on the </a:t>
              </a:r>
              <a:r>
                <a:rPr lang="en-AU" sz="1100" b="1" dirty="0">
                  <a:latin typeface="Calibri" pitchFamily="34" charset="0"/>
                  <a:cs typeface="Calibri" pitchFamily="34" charset="0"/>
                </a:rPr>
                <a:t>Header &amp; </a:t>
              </a:r>
              <a:r>
                <a:rPr lang="en-AU" sz="1100" b="1" baseline="0" dirty="0">
                  <a:latin typeface="Calibri" pitchFamily="34" charset="0"/>
                  <a:cs typeface="Calibri" pitchFamily="34" charset="0"/>
                </a:rPr>
                <a:t>Footer</a:t>
              </a:r>
              <a:r>
                <a:rPr lang="en-AU" sz="1100" baseline="0" dirty="0">
                  <a:latin typeface="Calibri" pitchFamily="34" charset="0"/>
                  <a:cs typeface="Calibri" pitchFamily="34" charset="0"/>
                </a:rPr>
                <a:t> button from the customised </a:t>
              </a:r>
              <a:r>
                <a:rPr lang="en-AU" sz="1100" b="1" baseline="0" dirty="0">
                  <a:latin typeface="Calibri" pitchFamily="34" charset="0"/>
                  <a:cs typeface="Calibri" pitchFamily="34" charset="0"/>
                </a:rPr>
                <a:t>QBE</a:t>
              </a:r>
              <a:r>
                <a:rPr lang="en-AU" sz="1100" baseline="0" dirty="0">
                  <a:latin typeface="Calibri" pitchFamily="34" charset="0"/>
                  <a:cs typeface="Calibri" pitchFamily="34" charset="0"/>
                </a:rPr>
                <a:t> </a:t>
              </a:r>
              <a:r>
                <a:rPr lang="en-AU" sz="1100" dirty="0">
                  <a:latin typeface="Calibri" pitchFamily="34" charset="0"/>
                  <a:cs typeface="Calibri" pitchFamily="34" charset="0"/>
                </a:rPr>
                <a:t>tab. </a:t>
              </a:r>
            </a:p>
            <a:p>
              <a:endParaRPr lang="en-AU" sz="1100" dirty="0">
                <a:latin typeface="Calibri" pitchFamily="34" charset="0"/>
                <a:cs typeface="Calibri" pitchFamily="34" charset="0"/>
              </a:endParaRPr>
            </a:p>
            <a:p>
              <a:endParaRPr lang="en-AU" sz="1100" dirty="0">
                <a:latin typeface="Calibri" pitchFamily="34" charset="0"/>
                <a:cs typeface="Calibri" pitchFamily="34" charset="0"/>
              </a:endParaRPr>
            </a:p>
            <a:p>
              <a:endParaRPr lang="en-AU" sz="1100" dirty="0">
                <a:latin typeface="Calibri" pitchFamily="34" charset="0"/>
                <a:cs typeface="Calibri" pitchFamily="34" charset="0"/>
              </a:endParaRPr>
            </a:p>
            <a:p>
              <a:endParaRPr lang="en-AU" sz="1100" dirty="0">
                <a:latin typeface="Calibri" pitchFamily="34" charset="0"/>
                <a:cs typeface="Calibri" pitchFamily="34" charset="0"/>
              </a:endParaRPr>
            </a:p>
            <a:p>
              <a:endParaRPr lang="en-AU" sz="700" dirty="0">
                <a:latin typeface="Calibri" pitchFamily="34" charset="0"/>
                <a:cs typeface="Calibri" pitchFamily="34" charset="0"/>
              </a:endParaRPr>
            </a:p>
            <a:p>
              <a:r>
                <a:rPr lang="en-AU" sz="1100" dirty="0">
                  <a:latin typeface="Calibri" pitchFamily="34" charset="0"/>
                  <a:cs typeface="Calibri" pitchFamily="34" charset="0"/>
                </a:rPr>
                <a:t>The window below will pop</a:t>
              </a:r>
              <a:r>
                <a:rPr lang="en-AU" sz="1100" baseline="0" dirty="0">
                  <a:latin typeface="Calibri" pitchFamily="34" charset="0"/>
                  <a:cs typeface="Calibri" pitchFamily="34" charset="0"/>
                </a:rPr>
                <a:t> up. Fill in the Footnote text in the Footer field and the document title in the Date field. Click the </a:t>
              </a:r>
              <a:r>
                <a:rPr lang="en-AU" sz="1100" b="1" baseline="0" dirty="0">
                  <a:latin typeface="Calibri" pitchFamily="34" charset="0"/>
                  <a:cs typeface="Calibri" pitchFamily="34" charset="0"/>
                </a:rPr>
                <a:t>Apply to All </a:t>
              </a:r>
              <a:r>
                <a:rPr lang="en-AU" sz="1100" baseline="0" dirty="0">
                  <a:latin typeface="Calibri" pitchFamily="34" charset="0"/>
                  <a:cs typeface="Calibri" pitchFamily="34" charset="0"/>
                </a:rPr>
                <a:t>button to apply changes to all the slides.</a:t>
              </a:r>
              <a:endParaRPr lang="en-AU" sz="1100" dirty="0">
                <a:latin typeface="Calibri" pitchFamily="34" charset="0"/>
                <a:cs typeface="Calibri" pitchFamily="34" charset="0"/>
              </a:endParaRPr>
            </a:p>
            <a:p>
              <a:endParaRPr lang="en-AU" sz="1100" b="1" dirty="0">
                <a:latin typeface="Calibri" pitchFamily="34" charset="0"/>
                <a:cs typeface="Calibri" pitchFamily="34" charset="0"/>
              </a:endParaRPr>
            </a:p>
          </p:txBody>
        </p:sp>
      </p:grpSp>
      <p:pic>
        <p:nvPicPr>
          <p:cNvPr id="14" name="Picture 13"/>
          <p:cNvPicPr>
            <a:picLocks noChangeAspect="1" noChangeArrowheads="1"/>
          </p:cNvPicPr>
          <p:nvPr userDrawn="1"/>
        </p:nvPicPr>
        <p:blipFill>
          <a:blip r:embed="rId3" cstate="print"/>
          <a:srcRect/>
          <a:stretch>
            <a:fillRect/>
          </a:stretch>
        </p:blipFill>
        <p:spPr bwMode="auto">
          <a:xfrm>
            <a:off x="-2524360" y="5203774"/>
            <a:ext cx="2246186" cy="1588123"/>
          </a:xfrm>
          <a:prstGeom prst="rect">
            <a:avLst/>
          </a:prstGeom>
          <a:noFill/>
          <a:ln w="9525">
            <a:noFill/>
            <a:miter lim="800000"/>
            <a:headEnd/>
            <a:tailEnd/>
          </a:ln>
        </p:spPr>
      </p:pic>
      <p:sp>
        <p:nvSpPr>
          <p:cNvPr id="25" name="Date Placeholder 24"/>
          <p:cNvSpPr>
            <a:spLocks noGrp="1"/>
          </p:cNvSpPr>
          <p:nvPr>
            <p:ph type="dt" sz="half" idx="18"/>
          </p:nvPr>
        </p:nvSpPr>
        <p:spPr/>
        <p:txBody>
          <a:bodyPr/>
          <a:lstStyle/>
          <a:p>
            <a:endParaRPr lang="en-AU" dirty="0"/>
          </a:p>
        </p:txBody>
      </p:sp>
      <p:pic>
        <p:nvPicPr>
          <p:cNvPr id="22" name="Picture 2"/>
          <p:cNvPicPr>
            <a:picLocks noChangeAspect="1" noChangeArrowheads="1"/>
          </p:cNvPicPr>
          <p:nvPr userDrawn="1"/>
        </p:nvPicPr>
        <p:blipFill>
          <a:blip r:embed="rId4" cstate="print"/>
          <a:srcRect t="6726" b="4156"/>
          <a:stretch>
            <a:fillRect/>
          </a:stretch>
        </p:blipFill>
        <p:spPr bwMode="auto">
          <a:xfrm>
            <a:off x="-2471269" y="1301466"/>
            <a:ext cx="2069307" cy="717846"/>
          </a:xfrm>
          <a:prstGeom prst="rect">
            <a:avLst/>
          </a:prstGeom>
          <a:noFill/>
          <a:ln w="9525">
            <a:noFill/>
            <a:miter lim="800000"/>
            <a:headEnd/>
            <a:tailEnd/>
          </a:ln>
        </p:spPr>
      </p:pic>
      <p:pic>
        <p:nvPicPr>
          <p:cNvPr id="24" name="Picture 3"/>
          <p:cNvPicPr>
            <a:picLocks noChangeAspect="1" noChangeArrowheads="1"/>
          </p:cNvPicPr>
          <p:nvPr userDrawn="1"/>
        </p:nvPicPr>
        <p:blipFill>
          <a:blip r:embed="rId5" cstate="print"/>
          <a:srcRect/>
          <a:stretch>
            <a:fillRect/>
          </a:stretch>
        </p:blipFill>
        <p:spPr bwMode="auto">
          <a:xfrm>
            <a:off x="-2445871" y="3573016"/>
            <a:ext cx="2049319" cy="742610"/>
          </a:xfrm>
          <a:prstGeom prst="rect">
            <a:avLst/>
          </a:prstGeom>
          <a:noFill/>
          <a:ln w="9525">
            <a:noFill/>
            <a:miter lim="800000"/>
            <a:headEnd/>
            <a:tailEnd/>
          </a:ln>
        </p:spPr>
      </p:pic>
      <p:sp>
        <p:nvSpPr>
          <p:cNvPr id="34" name="TextBox 33"/>
          <p:cNvSpPr txBox="1"/>
          <p:nvPr userDrawn="1"/>
        </p:nvSpPr>
        <p:spPr>
          <a:xfrm>
            <a:off x="504000" y="6490801"/>
            <a:ext cx="180000" cy="123111"/>
          </a:xfrm>
          <a:prstGeom prst="rect">
            <a:avLst/>
          </a:prstGeom>
        </p:spPr>
        <p:txBody>
          <a:bodyPr vert="horz" lIns="0" tIns="0" rIns="0" bIns="0" rtlCol="0" anchor="ctr">
            <a:spAutoFit/>
          </a:bodyPr>
          <a:lstStyle>
            <a:defPPr>
              <a:defRPr lang="en-US"/>
            </a:defPPr>
            <a:lvl1pPr algn="r">
              <a:defRPr sz="1000">
                <a:solidFill>
                  <a:schemeClr val="tx1">
                    <a:tint val="75000"/>
                  </a:schemeClr>
                </a:solidFill>
                <a:latin typeface="Arial" pitchFamily="34" charset="0"/>
                <a:cs typeface="Arial" pitchFamily="34" charset="0"/>
              </a:defRPr>
            </a:lvl1pPr>
          </a:lstStyle>
          <a:p>
            <a:pPr lvl="0" algn="l"/>
            <a:fld id="{7339EE8E-2A5E-4C4D-876A-62CFB4260EE7}" type="slidenum">
              <a:rPr lang="en-US" sz="800" b="1" smtClean="0">
                <a:solidFill>
                  <a:schemeClr val="tx2"/>
                </a:solidFill>
              </a:rPr>
              <a:pPr lvl="0" algn="l"/>
              <a:t>‹#›</a:t>
            </a:fld>
            <a:endParaRPr lang="en-AU" sz="800" b="1" dirty="0">
              <a:solidFill>
                <a:schemeClr val="tx2"/>
              </a:solidFill>
            </a:endParaRPr>
          </a:p>
        </p:txBody>
      </p:sp>
      <p:sp>
        <p:nvSpPr>
          <p:cNvPr id="35" name="TextBox 34"/>
          <p:cNvSpPr txBox="1"/>
          <p:nvPr userDrawn="1"/>
        </p:nvSpPr>
        <p:spPr>
          <a:xfrm>
            <a:off x="717476" y="6498676"/>
            <a:ext cx="46488" cy="123111"/>
          </a:xfrm>
          <a:prstGeom prst="rect">
            <a:avLst/>
          </a:prstGeom>
          <a:noFill/>
        </p:spPr>
        <p:txBody>
          <a:bodyPr wrap="none" lIns="0" tIns="0" rIns="0" bIns="0" rtlCol="0" anchor="ctr">
            <a:spAutoFit/>
          </a:bodyPr>
          <a:lstStyle/>
          <a:p>
            <a:r>
              <a:rPr lang="en-AU" sz="800" b="1" dirty="0">
                <a:solidFill>
                  <a:schemeClr val="bg2"/>
                </a:solidFill>
                <a:latin typeface="Arial" pitchFamily="34" charset="0"/>
                <a:cs typeface="Arial" pitchFamily="34" charset="0"/>
                <a:sym typeface="Symbol"/>
              </a:rPr>
              <a:t></a:t>
            </a:r>
            <a:endParaRPr lang="en-AU" sz="800" b="1" dirty="0">
              <a:solidFill>
                <a:schemeClr val="bg2"/>
              </a:solidFill>
              <a:latin typeface="Arial" pitchFamily="34" charset="0"/>
              <a:cs typeface="Arial" pitchFamily="34" charset="0"/>
            </a:endParaRPr>
          </a:p>
        </p:txBody>
      </p:sp>
    </p:spTree>
    <p:extLst>
      <p:ext uri="{BB962C8B-B14F-4D97-AF65-F5344CB8AC3E}">
        <p14:creationId xmlns:p14="http://schemas.microsoft.com/office/powerpoint/2010/main" val="3020054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3" name="Content Placeholder 2"/>
          <p:cNvSpPr>
            <a:spLocks noGrp="1"/>
          </p:cNvSpPr>
          <p:nvPr>
            <p:ph sz="half" idx="1"/>
          </p:nvPr>
        </p:nvSpPr>
        <p:spPr>
          <a:xfrm>
            <a:off x="504000" y="1468800"/>
            <a:ext cx="3960000" cy="4140000"/>
          </a:xfrm>
        </p:spPr>
        <p:txBody>
          <a:bodyPr vert="horz" lIns="0" tIns="0" rIns="0" bIns="0" rtlCol="0">
            <a:noAutofit/>
          </a:bodyPr>
          <a:lstStyle>
            <a:lvl1pPr>
              <a:lnSpc>
                <a:spcPct val="90000"/>
              </a:lnSpc>
              <a:spcAft>
                <a:spcPts val="600"/>
              </a:spcAft>
              <a:defRPr lang="en-US" dirty="0" smtClean="0"/>
            </a:lvl1pPr>
            <a:lvl2pPr>
              <a:lnSpc>
                <a:spcPct val="90000"/>
              </a:lnSpc>
              <a:spcAft>
                <a:spcPts val="600"/>
              </a:spcAft>
              <a:defRPr lang="en-US" dirty="0" smtClean="0"/>
            </a:lvl2pPr>
            <a:lvl3pPr>
              <a:lnSpc>
                <a:spcPct val="90000"/>
              </a:lnSpc>
              <a:spcAft>
                <a:spcPts val="600"/>
              </a:spcAft>
              <a:defRPr lang="en-US" dirty="0" smtClean="0"/>
            </a:lvl3pPr>
            <a:lvl4pPr>
              <a:lnSpc>
                <a:spcPct val="90000"/>
              </a:lnSpc>
              <a:spcAft>
                <a:spcPts val="600"/>
              </a:spcAft>
              <a:defRPr lang="en-US" dirty="0" smtClean="0"/>
            </a:lvl4pPr>
            <a:lvl5pPr>
              <a:lnSpc>
                <a:spcPct val="90000"/>
              </a:lnSpc>
              <a:spcAft>
                <a:spcPts val="600"/>
              </a:spcAft>
              <a:defRPr lang="en-AU"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4644759" y="1468800"/>
            <a:ext cx="3960000" cy="4140000"/>
          </a:xfrm>
        </p:spPr>
        <p:txBody>
          <a:bodyPr vert="horz" lIns="0" tIns="0" rIns="0" bIns="0" rtlCol="0">
            <a:noAutofit/>
          </a:bodyPr>
          <a:lstStyle>
            <a:lvl1pPr>
              <a:lnSpc>
                <a:spcPct val="90000"/>
              </a:lnSpc>
              <a:spcAft>
                <a:spcPts val="600"/>
              </a:spcAft>
              <a:defRPr lang="en-US" dirty="0" smtClean="0"/>
            </a:lvl1pPr>
            <a:lvl2pPr>
              <a:lnSpc>
                <a:spcPct val="90000"/>
              </a:lnSpc>
              <a:spcAft>
                <a:spcPts val="600"/>
              </a:spcAft>
              <a:defRPr lang="en-US" dirty="0" smtClean="0"/>
            </a:lvl2pPr>
            <a:lvl3pPr>
              <a:lnSpc>
                <a:spcPct val="90000"/>
              </a:lnSpc>
              <a:spcAft>
                <a:spcPts val="600"/>
              </a:spcAft>
              <a:defRPr lang="en-US" dirty="0" smtClean="0"/>
            </a:lvl3pPr>
            <a:lvl4pPr>
              <a:lnSpc>
                <a:spcPct val="90000"/>
              </a:lnSpc>
              <a:spcAft>
                <a:spcPts val="600"/>
              </a:spcAft>
              <a:defRPr lang="en-US" dirty="0" smtClean="0"/>
            </a:lvl4pPr>
            <a:lvl5pPr>
              <a:lnSpc>
                <a:spcPct val="90000"/>
              </a:lnSpc>
              <a:spcAft>
                <a:spcPts val="600"/>
              </a:spcAft>
              <a:defRPr lang="en-AU"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3" name="Footer Placeholder 42"/>
          <p:cNvSpPr>
            <a:spLocks noGrp="1"/>
          </p:cNvSpPr>
          <p:nvPr>
            <p:ph type="ftr" sz="quarter" idx="14"/>
          </p:nvPr>
        </p:nvSpPr>
        <p:spPr/>
        <p:txBody>
          <a:bodyPr/>
          <a:lstStyle/>
          <a:p>
            <a:endParaRPr lang="en-AU" dirty="0"/>
          </a:p>
        </p:txBody>
      </p:sp>
      <p:sp>
        <p:nvSpPr>
          <p:cNvPr id="14" name="Date Placeholder 13"/>
          <p:cNvSpPr>
            <a:spLocks noGrp="1"/>
          </p:cNvSpPr>
          <p:nvPr>
            <p:ph type="dt" sz="half" idx="15"/>
          </p:nvPr>
        </p:nvSpPr>
        <p:spPr/>
        <p:txBody>
          <a:bodyPr/>
          <a:lstStyle/>
          <a:p>
            <a:endParaRPr lang="en-AU" dirty="0"/>
          </a:p>
        </p:txBody>
      </p:sp>
    </p:spTree>
    <p:extLst>
      <p:ext uri="{BB962C8B-B14F-4D97-AF65-F5344CB8AC3E}">
        <p14:creationId xmlns:p14="http://schemas.microsoft.com/office/powerpoint/2010/main" val="3961898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44759" y="1468800"/>
            <a:ext cx="3960000" cy="4140000"/>
          </a:xfrm>
        </p:spPr>
        <p:txBody>
          <a:bodyPr vert="horz" lIns="0" tIns="0" rIns="0" bIns="0" rtlCol="0">
            <a:noAutofit/>
          </a:bodyPr>
          <a:lstStyle>
            <a:lvl1pPr marL="215989" indent="-215989">
              <a:buClr>
                <a:schemeClr val="tx2"/>
              </a:buClr>
              <a:buFont typeface="Arial" pitchFamily="34" charset="0"/>
              <a:buChar char="•"/>
              <a:defRPr lang="en-US" dirty="0" smtClean="0"/>
            </a:lvl1pPr>
            <a:lvl2pPr marL="431978">
              <a:buFont typeface="Arial" pitchFamily="34" charset="0"/>
              <a:buChar char="›"/>
              <a:defRPr lang="en-US" sz="1800" dirty="0" smtClean="0"/>
            </a:lvl2pPr>
            <a:lvl3pPr marL="647968">
              <a:buClr>
                <a:schemeClr val="tx1"/>
              </a:buClr>
              <a:defRPr lang="en-US" sz="1600" dirty="0" smtClean="0"/>
            </a:lvl3pPr>
            <a:lvl4pPr marL="863957">
              <a:buFont typeface="Arial" pitchFamily="34" charset="0"/>
              <a:buChar char="•"/>
              <a:defRPr lang="en-US" dirty="0" smtClean="0"/>
            </a:lvl4pPr>
            <a:lvl5pPr marL="1079946">
              <a:buFont typeface="Arial" pitchFamily="34" charset="0"/>
              <a:buChar char="›"/>
              <a:defRPr lang="en-AU"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9" name="Picture Placeholder 8"/>
          <p:cNvSpPr>
            <a:spLocks noGrp="1"/>
          </p:cNvSpPr>
          <p:nvPr>
            <p:ph type="pic" sz="quarter" idx="13"/>
          </p:nvPr>
        </p:nvSpPr>
        <p:spPr>
          <a:xfrm>
            <a:off x="504000" y="1468800"/>
            <a:ext cx="3960000" cy="4140000"/>
          </a:xfrm>
        </p:spPr>
        <p:txBody>
          <a:bodyPr/>
          <a:lstStyle/>
          <a:p>
            <a:r>
              <a:rPr lang="en-US" dirty="0"/>
              <a:t>Click icon to add picture</a:t>
            </a:r>
            <a:endParaRPr lang="en-AU" dirty="0"/>
          </a:p>
        </p:txBody>
      </p:sp>
      <p:sp>
        <p:nvSpPr>
          <p:cNvPr id="10" name="Title 9"/>
          <p:cNvSpPr>
            <a:spLocks noGrp="1"/>
          </p:cNvSpPr>
          <p:nvPr>
            <p:ph type="title"/>
          </p:nvPr>
        </p:nvSpPr>
        <p:spPr/>
        <p:txBody>
          <a:bodyPr/>
          <a:lstStyle/>
          <a:p>
            <a:r>
              <a:rPr lang="en-US"/>
              <a:t>Click to edit Master title style</a:t>
            </a:r>
            <a:endParaRPr lang="en-AU"/>
          </a:p>
        </p:txBody>
      </p:sp>
      <p:sp>
        <p:nvSpPr>
          <p:cNvPr id="44" name="Footer Placeholder 43"/>
          <p:cNvSpPr>
            <a:spLocks noGrp="1"/>
          </p:cNvSpPr>
          <p:nvPr>
            <p:ph type="ftr" sz="quarter" idx="15"/>
          </p:nvPr>
        </p:nvSpPr>
        <p:spPr/>
        <p:txBody>
          <a:bodyPr/>
          <a:lstStyle/>
          <a:p>
            <a:endParaRPr lang="en-AU" dirty="0"/>
          </a:p>
        </p:txBody>
      </p:sp>
      <p:sp>
        <p:nvSpPr>
          <p:cNvPr id="14" name="Date Placeholder 13"/>
          <p:cNvSpPr>
            <a:spLocks noGrp="1"/>
          </p:cNvSpPr>
          <p:nvPr>
            <p:ph type="dt" sz="half" idx="16"/>
          </p:nvPr>
        </p:nvSpPr>
        <p:spPr/>
        <p:txBody>
          <a:bodyPr/>
          <a:lstStyle/>
          <a:p>
            <a:endParaRPr lang="en-AU" dirty="0"/>
          </a:p>
        </p:txBody>
      </p:sp>
    </p:spTree>
    <p:extLst>
      <p:ext uri="{BB962C8B-B14F-4D97-AF65-F5344CB8AC3E}">
        <p14:creationId xmlns:p14="http://schemas.microsoft.com/office/powerpoint/2010/main" val="28164333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and Content2">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4644448" y="1468800"/>
            <a:ext cx="3960000" cy="4140000"/>
          </a:xfrm>
        </p:spPr>
        <p:txBody>
          <a:bodyPr/>
          <a:lstStyle/>
          <a:p>
            <a:r>
              <a:rPr lang="en-US" dirty="0"/>
              <a:t>Click icon to add picture</a:t>
            </a:r>
            <a:endParaRPr lang="en-AU" dirty="0"/>
          </a:p>
        </p:txBody>
      </p:sp>
      <p:sp>
        <p:nvSpPr>
          <p:cNvPr id="10" name="Title 9"/>
          <p:cNvSpPr>
            <a:spLocks noGrp="1"/>
          </p:cNvSpPr>
          <p:nvPr>
            <p:ph type="title"/>
          </p:nvPr>
        </p:nvSpPr>
        <p:spPr/>
        <p:txBody>
          <a:bodyPr/>
          <a:lstStyle/>
          <a:p>
            <a:r>
              <a:rPr lang="en-US"/>
              <a:t>Click to edit Master title style</a:t>
            </a:r>
            <a:endParaRPr lang="en-AU" dirty="0"/>
          </a:p>
        </p:txBody>
      </p:sp>
      <p:sp>
        <p:nvSpPr>
          <p:cNvPr id="44" name="Footer Placeholder 43"/>
          <p:cNvSpPr>
            <a:spLocks noGrp="1"/>
          </p:cNvSpPr>
          <p:nvPr>
            <p:ph type="ftr" sz="quarter" idx="15"/>
          </p:nvPr>
        </p:nvSpPr>
        <p:spPr/>
        <p:txBody>
          <a:bodyPr/>
          <a:lstStyle/>
          <a:p>
            <a:endParaRPr lang="en-AU" dirty="0"/>
          </a:p>
        </p:txBody>
      </p:sp>
      <p:sp>
        <p:nvSpPr>
          <p:cNvPr id="14" name="Content Placeholder 2"/>
          <p:cNvSpPr>
            <a:spLocks noGrp="1"/>
          </p:cNvSpPr>
          <p:nvPr>
            <p:ph idx="1"/>
          </p:nvPr>
        </p:nvSpPr>
        <p:spPr>
          <a:xfrm>
            <a:off x="504000" y="1468800"/>
            <a:ext cx="3960000" cy="4140000"/>
          </a:xfrm>
        </p:spPr>
        <p:txBody>
          <a:bodyPr vert="horz" lIns="0" tIns="0" rIns="0" bIns="0" rtlCol="0">
            <a:noAutofit/>
          </a:bodyPr>
          <a:lstStyle>
            <a:lvl1pPr marL="215989" indent="-215989">
              <a:buClr>
                <a:schemeClr val="tx2"/>
              </a:buClr>
              <a:buFont typeface="Arial" pitchFamily="34" charset="0"/>
              <a:buChar char="•"/>
              <a:defRPr lang="en-US" dirty="0" smtClean="0"/>
            </a:lvl1pPr>
            <a:lvl2pPr marL="431978">
              <a:buFont typeface="Arial" pitchFamily="34" charset="0"/>
              <a:buChar char="›"/>
              <a:defRPr lang="en-US" sz="1800" dirty="0" smtClean="0"/>
            </a:lvl2pPr>
            <a:lvl3pPr marL="647968">
              <a:buClr>
                <a:schemeClr val="tx1"/>
              </a:buClr>
              <a:defRPr lang="en-US" sz="1600" dirty="0" smtClean="0"/>
            </a:lvl3pPr>
            <a:lvl4pPr marL="863957">
              <a:buFont typeface="Arial" pitchFamily="34" charset="0"/>
              <a:buChar char="•"/>
              <a:defRPr lang="en-US" dirty="0" smtClean="0"/>
            </a:lvl4pPr>
            <a:lvl5pPr marL="1079946">
              <a:buFont typeface="Arial" pitchFamily="34" charset="0"/>
              <a:buChar char="›"/>
              <a:defRPr lang="en-AU"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6" name="Date Placeholder 15"/>
          <p:cNvSpPr>
            <a:spLocks noGrp="1"/>
          </p:cNvSpPr>
          <p:nvPr>
            <p:ph type="dt" sz="half" idx="16"/>
          </p:nvPr>
        </p:nvSpPr>
        <p:spPr/>
        <p:txBody>
          <a:bodyPr/>
          <a:lstStyle/>
          <a:p>
            <a:endParaRPr lang="en-AU" dirty="0"/>
          </a:p>
        </p:txBody>
      </p:sp>
    </p:spTree>
    <p:extLst>
      <p:ext uri="{BB962C8B-B14F-4D97-AF65-F5344CB8AC3E}">
        <p14:creationId xmlns:p14="http://schemas.microsoft.com/office/powerpoint/2010/main" val="2816433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and Content3">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4644448" y="1468800"/>
            <a:ext cx="3960000" cy="1980000"/>
          </a:xfrm>
        </p:spPr>
        <p:txBody>
          <a:bodyPr/>
          <a:lstStyle/>
          <a:p>
            <a:r>
              <a:rPr lang="en-US" dirty="0"/>
              <a:t>Click icon to add picture</a:t>
            </a:r>
            <a:endParaRPr lang="en-AU" dirty="0"/>
          </a:p>
        </p:txBody>
      </p:sp>
      <p:sp>
        <p:nvSpPr>
          <p:cNvPr id="10" name="Title 9"/>
          <p:cNvSpPr>
            <a:spLocks noGrp="1"/>
          </p:cNvSpPr>
          <p:nvPr>
            <p:ph type="title"/>
          </p:nvPr>
        </p:nvSpPr>
        <p:spPr/>
        <p:txBody>
          <a:bodyPr/>
          <a:lstStyle/>
          <a:p>
            <a:r>
              <a:rPr lang="en-US"/>
              <a:t>Click to edit Master title style</a:t>
            </a:r>
            <a:endParaRPr lang="en-AU" dirty="0"/>
          </a:p>
        </p:txBody>
      </p:sp>
      <p:sp>
        <p:nvSpPr>
          <p:cNvPr id="8" name="Picture Placeholder 8"/>
          <p:cNvSpPr>
            <a:spLocks noGrp="1"/>
          </p:cNvSpPr>
          <p:nvPr>
            <p:ph type="pic" sz="quarter" idx="16"/>
          </p:nvPr>
        </p:nvSpPr>
        <p:spPr>
          <a:xfrm>
            <a:off x="4608000" y="3609240"/>
            <a:ext cx="3960000" cy="1980000"/>
          </a:xfrm>
        </p:spPr>
        <p:txBody>
          <a:bodyPr/>
          <a:lstStyle/>
          <a:p>
            <a:r>
              <a:rPr lang="en-US" dirty="0"/>
              <a:t>Click icon to add picture</a:t>
            </a:r>
            <a:endParaRPr lang="en-AU" dirty="0"/>
          </a:p>
        </p:txBody>
      </p:sp>
      <p:sp>
        <p:nvSpPr>
          <p:cNvPr id="46" name="Footer Placeholder 45"/>
          <p:cNvSpPr>
            <a:spLocks noGrp="1"/>
          </p:cNvSpPr>
          <p:nvPr>
            <p:ph type="ftr" sz="quarter" idx="18"/>
          </p:nvPr>
        </p:nvSpPr>
        <p:spPr/>
        <p:txBody>
          <a:bodyPr/>
          <a:lstStyle/>
          <a:p>
            <a:endParaRPr lang="en-AU" dirty="0"/>
          </a:p>
        </p:txBody>
      </p:sp>
      <p:sp>
        <p:nvSpPr>
          <p:cNvPr id="15" name="Content Placeholder 2"/>
          <p:cNvSpPr>
            <a:spLocks noGrp="1"/>
          </p:cNvSpPr>
          <p:nvPr>
            <p:ph idx="1"/>
          </p:nvPr>
        </p:nvSpPr>
        <p:spPr>
          <a:xfrm>
            <a:off x="504000" y="1468800"/>
            <a:ext cx="3960000" cy="4140000"/>
          </a:xfrm>
        </p:spPr>
        <p:txBody>
          <a:bodyPr vert="horz" lIns="0" tIns="0" rIns="0" bIns="0" rtlCol="0">
            <a:noAutofit/>
          </a:bodyPr>
          <a:lstStyle>
            <a:lvl1pPr marL="215989" indent="-215989">
              <a:buClr>
                <a:schemeClr val="tx2"/>
              </a:buClr>
              <a:buFont typeface="Arial" pitchFamily="34" charset="0"/>
              <a:buChar char="•"/>
              <a:defRPr lang="en-US" dirty="0" smtClean="0"/>
            </a:lvl1pPr>
            <a:lvl2pPr marL="431978">
              <a:buFont typeface="Arial" pitchFamily="34" charset="0"/>
              <a:buChar char="›"/>
              <a:defRPr lang="en-US" sz="1800" dirty="0" smtClean="0"/>
            </a:lvl2pPr>
            <a:lvl3pPr marL="647968">
              <a:buClr>
                <a:schemeClr val="tx1"/>
              </a:buClr>
              <a:defRPr lang="en-US" sz="1600" dirty="0" smtClean="0"/>
            </a:lvl3pPr>
            <a:lvl4pPr marL="863957">
              <a:buFont typeface="Arial" pitchFamily="34" charset="0"/>
              <a:buChar char="•"/>
              <a:defRPr lang="en-US" dirty="0" smtClean="0"/>
            </a:lvl4pPr>
            <a:lvl5pPr marL="1079946">
              <a:buFont typeface="Arial" pitchFamily="34" charset="0"/>
              <a:buChar char="›"/>
              <a:defRPr lang="en-AU"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7" name="Date Placeholder 16"/>
          <p:cNvSpPr>
            <a:spLocks noGrp="1"/>
          </p:cNvSpPr>
          <p:nvPr>
            <p:ph type="dt" sz="half" idx="19"/>
          </p:nvPr>
        </p:nvSpPr>
        <p:spPr/>
        <p:txBody>
          <a:bodyPr/>
          <a:lstStyle/>
          <a:p>
            <a:endParaRPr lang="en-AU" dirty="0"/>
          </a:p>
        </p:txBody>
      </p:sp>
    </p:spTree>
    <p:extLst>
      <p:ext uri="{BB962C8B-B14F-4D97-AF65-F5344CB8AC3E}">
        <p14:creationId xmlns:p14="http://schemas.microsoft.com/office/powerpoint/2010/main" val="28164333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icture Only_1">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p:spPr>
      </p:pic>
      <p:sp>
        <p:nvSpPr>
          <p:cNvPr id="10" name="Title 9"/>
          <p:cNvSpPr>
            <a:spLocks noGrp="1"/>
          </p:cNvSpPr>
          <p:nvPr>
            <p:ph type="title"/>
          </p:nvPr>
        </p:nvSpPr>
        <p:spPr/>
        <p:txBody>
          <a:bodyPr/>
          <a:lstStyle/>
          <a:p>
            <a:r>
              <a:rPr lang="en-US"/>
              <a:t>Click to edit Master title style</a:t>
            </a:r>
            <a:endParaRPr lang="en-AU"/>
          </a:p>
        </p:txBody>
      </p:sp>
      <p:sp>
        <p:nvSpPr>
          <p:cNvPr id="23" name="Date Placeholder 22"/>
          <p:cNvSpPr>
            <a:spLocks noGrp="1"/>
          </p:cNvSpPr>
          <p:nvPr>
            <p:ph type="dt" sz="half" idx="14"/>
          </p:nvPr>
        </p:nvSpPr>
        <p:spPr/>
        <p:txBody>
          <a:bodyPr/>
          <a:lstStyle/>
          <a:p>
            <a:endParaRPr lang="en-AU" dirty="0"/>
          </a:p>
        </p:txBody>
      </p:sp>
      <p:sp>
        <p:nvSpPr>
          <p:cNvPr id="24" name="Footer Placeholder 23"/>
          <p:cNvSpPr>
            <a:spLocks noGrp="1"/>
          </p:cNvSpPr>
          <p:nvPr>
            <p:ph type="ftr" sz="quarter" idx="15"/>
          </p:nvPr>
        </p:nvSpPr>
        <p:spPr/>
        <p:txBody>
          <a:bodyPr/>
          <a:lstStyle/>
          <a:p>
            <a:endParaRPr lang="en-AU" dirty="0"/>
          </a:p>
        </p:txBody>
      </p:sp>
      <p:sp>
        <p:nvSpPr>
          <p:cNvPr id="15" name="Picture Placeholder 14"/>
          <p:cNvSpPr>
            <a:spLocks noGrp="1"/>
          </p:cNvSpPr>
          <p:nvPr>
            <p:ph type="pic" sz="quarter" idx="16"/>
          </p:nvPr>
        </p:nvSpPr>
        <p:spPr>
          <a:xfrm>
            <a:off x="540000" y="1468800"/>
            <a:ext cx="8074800" cy="4140000"/>
          </a:xfrm>
        </p:spPr>
        <p:txBody>
          <a:bodyPr/>
          <a:lstStyle/>
          <a:p>
            <a:r>
              <a:rPr lang="en-US" dirty="0"/>
              <a:t>Click icon to add picture</a:t>
            </a:r>
            <a:endParaRPr lang="en-AU" dirty="0"/>
          </a:p>
        </p:txBody>
      </p:sp>
      <p:grpSp>
        <p:nvGrpSpPr>
          <p:cNvPr id="16" name="Group 15"/>
          <p:cNvGrpSpPr/>
          <p:nvPr userDrawn="1"/>
        </p:nvGrpSpPr>
        <p:grpSpPr>
          <a:xfrm>
            <a:off x="-2613282" y="2996952"/>
            <a:ext cx="2406997" cy="3868962"/>
            <a:chOff x="-2414521" y="1195029"/>
            <a:chExt cx="2414071" cy="3833388"/>
          </a:xfrm>
        </p:grpSpPr>
        <p:sp>
          <p:nvSpPr>
            <p:cNvPr id="17" name="Rectangle 16"/>
            <p:cNvSpPr/>
            <p:nvPr userDrawn="1"/>
          </p:nvSpPr>
          <p:spPr>
            <a:xfrm>
              <a:off x="-2383433" y="1195029"/>
              <a:ext cx="2382983" cy="3833388"/>
            </a:xfrm>
            <a:prstGeom prst="rect">
              <a:avLst/>
            </a:prstGeom>
            <a:solidFill>
              <a:srgbClr val="E6E6E6"/>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dirty="0">
                <a:solidFill>
                  <a:schemeClr val="tx1"/>
                </a:solidFill>
              </a:endParaRPr>
            </a:p>
          </p:txBody>
        </p:sp>
        <p:sp>
          <p:nvSpPr>
            <p:cNvPr id="18" name="TextBox 26"/>
            <p:cNvSpPr txBox="1"/>
            <p:nvPr userDrawn="1"/>
          </p:nvSpPr>
          <p:spPr>
            <a:xfrm>
              <a:off x="-2414521" y="1197693"/>
              <a:ext cx="2402419" cy="23938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200" b="1" dirty="0">
                  <a:latin typeface="Calibri" pitchFamily="34" charset="0"/>
                  <a:cs typeface="Calibri" pitchFamily="34" charset="0"/>
                </a:rPr>
                <a:t>Editing</a:t>
              </a:r>
              <a:r>
                <a:rPr lang="en-AU" sz="1200" b="1" baseline="0" dirty="0">
                  <a:latin typeface="Calibri" pitchFamily="34" charset="0"/>
                  <a:cs typeface="Calibri" pitchFamily="34" charset="0"/>
                </a:rPr>
                <a:t> Footer details:</a:t>
              </a:r>
            </a:p>
            <a:p>
              <a:r>
                <a:rPr lang="en-AU" sz="1100" dirty="0">
                  <a:latin typeface="Calibri" pitchFamily="34" charset="0"/>
                  <a:cs typeface="Calibri" pitchFamily="34" charset="0"/>
                </a:rPr>
                <a:t>Click on the </a:t>
              </a:r>
              <a:r>
                <a:rPr lang="en-AU" sz="1100" b="1" dirty="0">
                  <a:latin typeface="Calibri" pitchFamily="34" charset="0"/>
                  <a:cs typeface="Calibri" pitchFamily="34" charset="0"/>
                </a:rPr>
                <a:t>Header &amp; </a:t>
              </a:r>
              <a:r>
                <a:rPr lang="en-AU" sz="1100" b="1" baseline="0" dirty="0">
                  <a:latin typeface="Calibri" pitchFamily="34" charset="0"/>
                  <a:cs typeface="Calibri" pitchFamily="34" charset="0"/>
                </a:rPr>
                <a:t>Footer</a:t>
              </a:r>
              <a:r>
                <a:rPr lang="en-AU" sz="1100" baseline="0" dirty="0">
                  <a:latin typeface="Calibri" pitchFamily="34" charset="0"/>
                  <a:cs typeface="Calibri" pitchFamily="34" charset="0"/>
                </a:rPr>
                <a:t> button from the customised </a:t>
              </a:r>
              <a:r>
                <a:rPr lang="en-AU" sz="1100" b="1" baseline="0" dirty="0">
                  <a:latin typeface="Calibri" pitchFamily="34" charset="0"/>
                  <a:cs typeface="Calibri" pitchFamily="34" charset="0"/>
                </a:rPr>
                <a:t>QBE</a:t>
              </a:r>
              <a:r>
                <a:rPr lang="en-AU" sz="1100" baseline="0" dirty="0">
                  <a:latin typeface="Calibri" pitchFamily="34" charset="0"/>
                  <a:cs typeface="Calibri" pitchFamily="34" charset="0"/>
                </a:rPr>
                <a:t> </a:t>
              </a:r>
              <a:r>
                <a:rPr lang="en-AU" sz="1100" dirty="0">
                  <a:latin typeface="Calibri" pitchFamily="34" charset="0"/>
                  <a:cs typeface="Calibri" pitchFamily="34" charset="0"/>
                </a:rPr>
                <a:t>tab. </a:t>
              </a:r>
            </a:p>
            <a:p>
              <a:endParaRPr lang="en-AU" sz="1100" dirty="0">
                <a:latin typeface="Calibri" pitchFamily="34" charset="0"/>
                <a:cs typeface="Calibri" pitchFamily="34" charset="0"/>
              </a:endParaRPr>
            </a:p>
            <a:p>
              <a:endParaRPr lang="en-AU" sz="1100" dirty="0">
                <a:latin typeface="Calibri" pitchFamily="34" charset="0"/>
                <a:cs typeface="Calibri" pitchFamily="34" charset="0"/>
              </a:endParaRPr>
            </a:p>
            <a:p>
              <a:endParaRPr lang="en-AU" sz="1100" dirty="0">
                <a:latin typeface="Calibri" pitchFamily="34" charset="0"/>
                <a:cs typeface="Calibri" pitchFamily="34" charset="0"/>
              </a:endParaRPr>
            </a:p>
            <a:p>
              <a:endParaRPr lang="en-AU" sz="1100" dirty="0">
                <a:latin typeface="Calibri" pitchFamily="34" charset="0"/>
                <a:cs typeface="Calibri" pitchFamily="34" charset="0"/>
              </a:endParaRPr>
            </a:p>
            <a:p>
              <a:endParaRPr lang="en-AU" sz="700" dirty="0">
                <a:latin typeface="Calibri" pitchFamily="34" charset="0"/>
                <a:cs typeface="Calibri" pitchFamily="34" charset="0"/>
              </a:endParaRPr>
            </a:p>
            <a:p>
              <a:r>
                <a:rPr lang="en-AU" sz="1100" dirty="0">
                  <a:latin typeface="Calibri" pitchFamily="34" charset="0"/>
                  <a:cs typeface="Calibri" pitchFamily="34" charset="0"/>
                </a:rPr>
                <a:t>The window below will pop</a:t>
              </a:r>
              <a:r>
                <a:rPr lang="en-AU" sz="1100" baseline="0" dirty="0">
                  <a:latin typeface="Calibri" pitchFamily="34" charset="0"/>
                  <a:cs typeface="Calibri" pitchFamily="34" charset="0"/>
                </a:rPr>
                <a:t> up. Fill in the Footnote text in the Footer field and the document title in the Date field. Click the </a:t>
              </a:r>
              <a:r>
                <a:rPr lang="en-AU" sz="1100" b="1" baseline="0" dirty="0">
                  <a:latin typeface="Calibri" pitchFamily="34" charset="0"/>
                  <a:cs typeface="Calibri" pitchFamily="34" charset="0"/>
                </a:rPr>
                <a:t>Apply to All </a:t>
              </a:r>
              <a:r>
                <a:rPr lang="en-AU" sz="1100" baseline="0" dirty="0">
                  <a:latin typeface="Calibri" pitchFamily="34" charset="0"/>
                  <a:cs typeface="Calibri" pitchFamily="34" charset="0"/>
                </a:rPr>
                <a:t>button to apply changes to all the slides.</a:t>
              </a:r>
              <a:endParaRPr lang="en-AU" sz="1100" dirty="0">
                <a:latin typeface="Calibri" pitchFamily="34" charset="0"/>
                <a:cs typeface="Calibri" pitchFamily="34" charset="0"/>
              </a:endParaRPr>
            </a:p>
            <a:p>
              <a:endParaRPr lang="en-AU" sz="1100" b="1" dirty="0">
                <a:latin typeface="Calibri" pitchFamily="34" charset="0"/>
                <a:cs typeface="Calibri" pitchFamily="34" charset="0"/>
              </a:endParaRPr>
            </a:p>
          </p:txBody>
        </p:sp>
      </p:grpSp>
      <p:pic>
        <p:nvPicPr>
          <p:cNvPr id="19" name="Picture 18"/>
          <p:cNvPicPr>
            <a:picLocks noChangeAspect="1" noChangeArrowheads="1"/>
          </p:cNvPicPr>
          <p:nvPr userDrawn="1"/>
        </p:nvPicPr>
        <p:blipFill>
          <a:blip r:embed="rId3" cstate="print"/>
          <a:srcRect/>
          <a:stretch>
            <a:fillRect/>
          </a:stretch>
        </p:blipFill>
        <p:spPr bwMode="auto">
          <a:xfrm>
            <a:off x="-2508843" y="5216573"/>
            <a:ext cx="2246186" cy="1588123"/>
          </a:xfrm>
          <a:prstGeom prst="rect">
            <a:avLst/>
          </a:prstGeom>
          <a:noFill/>
          <a:ln w="9525">
            <a:noFill/>
            <a:miter lim="800000"/>
            <a:headEnd/>
            <a:tailEnd/>
          </a:ln>
        </p:spPr>
      </p:pic>
      <p:pic>
        <p:nvPicPr>
          <p:cNvPr id="28" name="Picture 3"/>
          <p:cNvPicPr>
            <a:picLocks noChangeAspect="1" noChangeArrowheads="1"/>
          </p:cNvPicPr>
          <p:nvPr userDrawn="1"/>
        </p:nvPicPr>
        <p:blipFill>
          <a:blip r:embed="rId4" cstate="print"/>
          <a:srcRect/>
          <a:stretch>
            <a:fillRect/>
          </a:stretch>
        </p:blipFill>
        <p:spPr bwMode="auto">
          <a:xfrm>
            <a:off x="-2445871" y="3573016"/>
            <a:ext cx="2049319" cy="742610"/>
          </a:xfrm>
          <a:prstGeom prst="rect">
            <a:avLst/>
          </a:prstGeom>
          <a:noFill/>
          <a:ln w="9525">
            <a:noFill/>
            <a:miter lim="800000"/>
            <a:headEnd/>
            <a:tailEnd/>
          </a:ln>
        </p:spPr>
      </p:pic>
      <p:sp>
        <p:nvSpPr>
          <p:cNvPr id="29" name="TextBox 28"/>
          <p:cNvSpPr txBox="1"/>
          <p:nvPr userDrawn="1"/>
        </p:nvSpPr>
        <p:spPr>
          <a:xfrm>
            <a:off x="504000" y="6490801"/>
            <a:ext cx="180000" cy="123111"/>
          </a:xfrm>
          <a:prstGeom prst="rect">
            <a:avLst/>
          </a:prstGeom>
        </p:spPr>
        <p:txBody>
          <a:bodyPr vert="horz" lIns="0" tIns="0" rIns="0" bIns="0" rtlCol="0" anchor="ctr">
            <a:spAutoFit/>
          </a:bodyPr>
          <a:lstStyle>
            <a:defPPr>
              <a:defRPr lang="en-US"/>
            </a:defPPr>
            <a:lvl1pPr algn="r">
              <a:defRPr sz="1000">
                <a:solidFill>
                  <a:schemeClr val="tx1">
                    <a:tint val="75000"/>
                  </a:schemeClr>
                </a:solidFill>
                <a:latin typeface="Arial" pitchFamily="34" charset="0"/>
                <a:cs typeface="Arial" pitchFamily="34" charset="0"/>
              </a:defRPr>
            </a:lvl1pPr>
          </a:lstStyle>
          <a:p>
            <a:pPr lvl="0" algn="l"/>
            <a:fld id="{7339EE8E-2A5E-4C4D-876A-62CFB4260EE7}" type="slidenum">
              <a:rPr lang="en-US" sz="800" b="1" smtClean="0">
                <a:solidFill>
                  <a:schemeClr val="tx2"/>
                </a:solidFill>
              </a:rPr>
              <a:pPr lvl="0" algn="l"/>
              <a:t>‹#›</a:t>
            </a:fld>
            <a:endParaRPr lang="en-AU" sz="800" b="1" dirty="0">
              <a:solidFill>
                <a:schemeClr val="tx2"/>
              </a:solidFill>
            </a:endParaRPr>
          </a:p>
        </p:txBody>
      </p:sp>
      <p:sp>
        <p:nvSpPr>
          <p:cNvPr id="30" name="TextBox 29"/>
          <p:cNvSpPr txBox="1"/>
          <p:nvPr userDrawn="1"/>
        </p:nvSpPr>
        <p:spPr>
          <a:xfrm>
            <a:off x="717476" y="6498676"/>
            <a:ext cx="46488" cy="123111"/>
          </a:xfrm>
          <a:prstGeom prst="rect">
            <a:avLst/>
          </a:prstGeom>
          <a:noFill/>
        </p:spPr>
        <p:txBody>
          <a:bodyPr wrap="none" lIns="0" tIns="0" rIns="0" bIns="0" rtlCol="0" anchor="ctr">
            <a:spAutoFit/>
          </a:bodyPr>
          <a:lstStyle/>
          <a:p>
            <a:r>
              <a:rPr lang="en-AU" sz="800" b="1" dirty="0">
                <a:solidFill>
                  <a:schemeClr val="bg2"/>
                </a:solidFill>
                <a:latin typeface="Arial" pitchFamily="34" charset="0"/>
                <a:cs typeface="Arial" pitchFamily="34" charset="0"/>
                <a:sym typeface="Symbol"/>
              </a:rPr>
              <a:t></a:t>
            </a:r>
            <a:endParaRPr lang="en-AU" sz="800" b="1" dirty="0">
              <a:solidFill>
                <a:schemeClr val="bg2"/>
              </a:solidFill>
              <a:latin typeface="Arial" pitchFamily="34" charset="0"/>
              <a:cs typeface="Arial" pitchFamily="34" charset="0"/>
            </a:endParaRPr>
          </a:p>
        </p:txBody>
      </p:sp>
    </p:spTree>
    <p:extLst>
      <p:ext uri="{BB962C8B-B14F-4D97-AF65-F5344CB8AC3E}">
        <p14:creationId xmlns:p14="http://schemas.microsoft.com/office/powerpoint/2010/main" val="28164333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Picture Only_3">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0" y="0"/>
            <a:ext cx="9144000" cy="6858000"/>
          </a:xfrm>
          <a:blipFill>
            <a:blip r:embed="rId2"/>
            <a:stretch>
              <a:fillRect/>
            </a:stretch>
          </a:blipFill>
        </p:spPr>
        <p:txBody>
          <a:bodyPr/>
          <a:lstStyle/>
          <a:p>
            <a:r>
              <a:rPr lang="en-US" dirty="0"/>
              <a:t>Click icon to add picture</a:t>
            </a:r>
            <a:endParaRPr lang="en-AU" dirty="0"/>
          </a:p>
        </p:txBody>
      </p:sp>
    </p:spTree>
    <p:extLst>
      <p:ext uri="{BB962C8B-B14F-4D97-AF65-F5344CB8AC3E}">
        <p14:creationId xmlns:p14="http://schemas.microsoft.com/office/powerpoint/2010/main" val="28164333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dirty="0"/>
          </a:p>
        </p:txBody>
      </p:sp>
      <p:sp>
        <p:nvSpPr>
          <p:cNvPr id="3" name="Text Placeholder 2"/>
          <p:cNvSpPr>
            <a:spLocks noGrp="1"/>
          </p:cNvSpPr>
          <p:nvPr>
            <p:ph type="body" idx="1"/>
          </p:nvPr>
        </p:nvSpPr>
        <p:spPr>
          <a:xfrm>
            <a:off x="504000" y="1468800"/>
            <a:ext cx="3960000" cy="648000"/>
          </a:xfrm>
        </p:spPr>
        <p:txBody>
          <a:bodyPr anchor="t"/>
          <a:lstStyle>
            <a:lvl1pPr marL="0" indent="0">
              <a:buNone/>
              <a:defRPr sz="2400" b="1">
                <a:solidFill>
                  <a:schemeClr val="tx2"/>
                </a:solidFill>
              </a:defRPr>
            </a:lvl1pPr>
            <a:lvl2pPr marL="457177"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a:t>Click to edit Master text styles</a:t>
            </a:r>
          </a:p>
        </p:txBody>
      </p:sp>
      <p:sp>
        <p:nvSpPr>
          <p:cNvPr id="4" name="Content Placeholder 3"/>
          <p:cNvSpPr>
            <a:spLocks noGrp="1"/>
          </p:cNvSpPr>
          <p:nvPr>
            <p:ph sz="half" idx="2"/>
          </p:nvPr>
        </p:nvSpPr>
        <p:spPr>
          <a:xfrm>
            <a:off x="504000" y="2158614"/>
            <a:ext cx="3960000" cy="3456000"/>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AU"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Text Placeholder 4"/>
          <p:cNvSpPr>
            <a:spLocks noGrp="1"/>
          </p:cNvSpPr>
          <p:nvPr>
            <p:ph type="body" sz="quarter" idx="3"/>
          </p:nvPr>
        </p:nvSpPr>
        <p:spPr>
          <a:xfrm>
            <a:off x="4644759" y="1468800"/>
            <a:ext cx="3960000" cy="648000"/>
          </a:xfrm>
        </p:spPr>
        <p:txBody>
          <a:bodyPr anchor="t"/>
          <a:lstStyle>
            <a:lvl1pPr marL="0" indent="0">
              <a:buNone/>
              <a:defRPr sz="2400" b="1">
                <a:solidFill>
                  <a:schemeClr val="tx2"/>
                </a:solidFill>
              </a:defRPr>
            </a:lvl1pPr>
            <a:lvl2pPr marL="457177"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4759" y="2158614"/>
            <a:ext cx="3960000" cy="3456000"/>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AU"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8" name="Footer Placeholder 47"/>
          <p:cNvSpPr>
            <a:spLocks noGrp="1"/>
          </p:cNvSpPr>
          <p:nvPr>
            <p:ph type="ftr" sz="quarter" idx="14"/>
          </p:nvPr>
        </p:nvSpPr>
        <p:spPr/>
        <p:txBody>
          <a:bodyPr/>
          <a:lstStyle/>
          <a:p>
            <a:endParaRPr lang="en-AU" dirty="0"/>
          </a:p>
        </p:txBody>
      </p:sp>
      <p:sp>
        <p:nvSpPr>
          <p:cNvPr id="17" name="Date Placeholder 16"/>
          <p:cNvSpPr>
            <a:spLocks noGrp="1"/>
          </p:cNvSpPr>
          <p:nvPr>
            <p:ph type="dt" sz="half" idx="15"/>
          </p:nvPr>
        </p:nvSpPr>
        <p:spPr/>
        <p:txBody>
          <a:bodyPr/>
          <a:lstStyle/>
          <a:p>
            <a:endParaRPr lang="en-AU" dirty="0"/>
          </a:p>
        </p:txBody>
      </p:sp>
    </p:spTree>
    <p:extLst>
      <p:ext uri="{BB962C8B-B14F-4D97-AF65-F5344CB8AC3E}">
        <p14:creationId xmlns:p14="http://schemas.microsoft.com/office/powerpoint/2010/main" val="9724017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 y="273050"/>
            <a:ext cx="3465513" cy="1162050"/>
          </a:xfrm>
        </p:spPr>
        <p:txBody>
          <a:bodyPr anchor="ctr">
            <a:normAutofit/>
          </a:bodyPr>
          <a:lstStyle>
            <a:lvl1pPr algn="l">
              <a:defRPr sz="2200" b="0"/>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0"/>
            <a:ext cx="3008313" cy="4691063"/>
          </a:xfrm>
        </p:spPr>
        <p:txBody>
          <a:bodyPr/>
          <a:lstStyle>
            <a:lvl1pPr marL="0" indent="0">
              <a:spcAft>
                <a:spcPts val="1200"/>
              </a:spcAft>
              <a:buNone/>
              <a:defRPr sz="1400"/>
            </a:lvl1pPr>
            <a:lvl2pPr marL="457177"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3" indent="0">
              <a:buNone/>
              <a:defRPr sz="900"/>
            </a:lvl7pPr>
            <a:lvl8pPr marL="3200240" indent="0">
              <a:buNone/>
              <a:defRPr sz="900"/>
            </a:lvl8pPr>
            <a:lvl9pPr marL="3657417" indent="0">
              <a:buNone/>
              <a:defRPr sz="900"/>
            </a:lvl9pPr>
          </a:lstStyle>
          <a:p>
            <a:pPr lvl="0"/>
            <a:r>
              <a:rPr lang="en-US"/>
              <a:t>Click to edit Master text styles</a:t>
            </a:r>
          </a:p>
        </p:txBody>
      </p:sp>
      <p:cxnSp>
        <p:nvCxnSpPr>
          <p:cNvPr id="8" name="Straight Connector 7"/>
          <p:cNvCxnSpPr/>
          <p:nvPr/>
        </p:nvCxnSpPr>
        <p:spPr>
          <a:xfrm>
            <a:off x="457200" y="6356350"/>
            <a:ext cx="82296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57200" y="6356350"/>
            <a:ext cx="82296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Date Placeholder 9"/>
          <p:cNvSpPr>
            <a:spLocks noGrp="1"/>
          </p:cNvSpPr>
          <p:nvPr>
            <p:ph type="dt" sz="half" idx="10"/>
          </p:nvPr>
        </p:nvSpPr>
        <p:spPr/>
        <p:txBody>
          <a:bodyPr/>
          <a:lstStyle/>
          <a:p>
            <a:endParaRPr lang="en-US" dirty="0">
              <a:solidFill>
                <a:prstClr val="white">
                  <a:lumMod val="50000"/>
                </a:prstClr>
              </a:solidFill>
            </a:endParaRPr>
          </a:p>
        </p:txBody>
      </p:sp>
      <p:sp>
        <p:nvSpPr>
          <p:cNvPr id="11" name="Slide Number Placeholder 10"/>
          <p:cNvSpPr>
            <a:spLocks noGrp="1"/>
          </p:cNvSpPr>
          <p:nvPr>
            <p:ph type="sldNum" sz="quarter" idx="11"/>
          </p:nvPr>
        </p:nvSpPr>
        <p:spPr>
          <a:xfrm>
            <a:off x="457200" y="6356351"/>
            <a:ext cx="838200" cy="365125"/>
          </a:xfrm>
          <a:prstGeom prst="rect">
            <a:avLst/>
          </a:prstGeom>
        </p:spPr>
        <p:txBody>
          <a:bodyPr lIns="91435" tIns="45718" rIns="91435" bIns="45718"/>
          <a:lstStyle/>
          <a:p>
            <a:fld id="{19A8A352-6EAD-45A0-A36A-41ED3C77D2E5}" type="slidenum">
              <a:rPr lang="en-US" smtClean="0"/>
              <a:pPr/>
              <a:t>‹#›</a:t>
            </a:fld>
            <a:endParaRPr lang="en-US" dirty="0"/>
          </a:p>
        </p:txBody>
      </p:sp>
      <p:sp>
        <p:nvSpPr>
          <p:cNvPr id="12" name="Footer Placeholder 11"/>
          <p:cNvSpPr>
            <a:spLocks noGrp="1"/>
          </p:cNvSpPr>
          <p:nvPr>
            <p:ph type="ftr" sz="quarter" idx="12"/>
          </p:nvPr>
        </p:nvSpPr>
        <p:spPr/>
        <p:txBody>
          <a:bodyPr/>
          <a:lstStyle/>
          <a:p>
            <a:endParaRPr lang="en-US" dirty="0">
              <a:solidFill>
                <a:prstClr val="black"/>
              </a:solidFill>
            </a:endParaRPr>
          </a:p>
        </p:txBody>
      </p:sp>
    </p:spTree>
    <p:extLst>
      <p:ext uri="{BB962C8B-B14F-4D97-AF65-F5344CB8AC3E}">
        <p14:creationId xmlns:p14="http://schemas.microsoft.com/office/powerpoint/2010/main" val="3056695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lvl1pPr algn="ctr">
              <a:defRPr/>
            </a:lvl1pPr>
          </a:lstStyle>
          <a:p>
            <a:r>
              <a:rPr lang="en-US" dirty="0"/>
              <a:t>Click to edit Master title style</a:t>
            </a:r>
          </a:p>
        </p:txBody>
      </p:sp>
      <p:sp>
        <p:nvSpPr>
          <p:cNvPr id="11" name="Content Placeholder 10"/>
          <p:cNvSpPr>
            <a:spLocks noGrp="1"/>
          </p:cNvSpPr>
          <p:nvPr>
            <p:ph sz="quarter" idx="13"/>
          </p:nvPr>
        </p:nvSpPr>
        <p:spPr>
          <a:xfrm>
            <a:off x="457200" y="1600200"/>
            <a:ext cx="82296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Date Placeholder 14"/>
          <p:cNvSpPr>
            <a:spLocks noGrp="1"/>
          </p:cNvSpPr>
          <p:nvPr>
            <p:ph type="dt" sz="half" idx="14"/>
          </p:nvPr>
        </p:nvSpPr>
        <p:spPr/>
        <p:txBody>
          <a:bodyPr/>
          <a:lstStyle/>
          <a:p>
            <a:endParaRPr lang="en-US" dirty="0">
              <a:solidFill>
                <a:prstClr val="white">
                  <a:lumMod val="50000"/>
                </a:prstClr>
              </a:solidFill>
            </a:endParaRPr>
          </a:p>
        </p:txBody>
      </p:sp>
      <p:sp>
        <p:nvSpPr>
          <p:cNvPr id="16" name="Slide Number Placeholder 15"/>
          <p:cNvSpPr>
            <a:spLocks noGrp="1"/>
          </p:cNvSpPr>
          <p:nvPr>
            <p:ph type="sldNum" sz="quarter" idx="15"/>
          </p:nvPr>
        </p:nvSpPr>
        <p:spPr>
          <a:xfrm>
            <a:off x="457200" y="6356351"/>
            <a:ext cx="838200" cy="365125"/>
          </a:xfrm>
          <a:prstGeom prst="rect">
            <a:avLst/>
          </a:prstGeom>
        </p:spPr>
        <p:txBody>
          <a:bodyPr lIns="91435" tIns="45718" rIns="91435" bIns="45718"/>
          <a:lstStyle/>
          <a:p>
            <a:fld id="{19A8A352-6EAD-45A0-A36A-41ED3C77D2E5}" type="slidenum">
              <a:rPr lang="en-US" smtClean="0"/>
              <a:pPr/>
              <a:t>‹#›</a:t>
            </a:fld>
            <a:endParaRPr lang="en-US" dirty="0"/>
          </a:p>
        </p:txBody>
      </p:sp>
      <p:sp>
        <p:nvSpPr>
          <p:cNvPr id="17" name="Footer Placeholder 16"/>
          <p:cNvSpPr>
            <a:spLocks noGrp="1"/>
          </p:cNvSpPr>
          <p:nvPr>
            <p:ph type="ftr" sz="quarter" idx="16"/>
          </p:nvPr>
        </p:nvSpPr>
        <p:spPr/>
        <p:txBody>
          <a:bodyPr/>
          <a:lstStyle/>
          <a:p>
            <a:endParaRPr lang="en-US" dirty="0">
              <a:solidFill>
                <a:prstClr val="black"/>
              </a:solidFill>
            </a:endParaRPr>
          </a:p>
        </p:txBody>
      </p:sp>
      <p:cxnSp>
        <p:nvCxnSpPr>
          <p:cNvPr id="19" name="Straight Connector 18"/>
          <p:cNvCxnSpPr/>
          <p:nvPr/>
        </p:nvCxnSpPr>
        <p:spPr>
          <a:xfrm>
            <a:off x="457200" y="6356350"/>
            <a:ext cx="82296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57200" y="6356350"/>
            <a:ext cx="82296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2532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pic>
        <p:nvPicPr>
          <p:cNvPr id="8194"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p:spPr>
      </p:pic>
      <p:sp>
        <p:nvSpPr>
          <p:cNvPr id="3" name="Text Placeholder 2"/>
          <p:cNvSpPr>
            <a:spLocks noGrp="1"/>
          </p:cNvSpPr>
          <p:nvPr>
            <p:ph type="body" idx="1"/>
          </p:nvPr>
        </p:nvSpPr>
        <p:spPr>
          <a:xfrm>
            <a:off x="756376" y="4526215"/>
            <a:ext cx="4701520" cy="1223976"/>
          </a:xfrm>
        </p:spPr>
        <p:txBody>
          <a:bodyPr anchor="t"/>
          <a:lstStyle>
            <a:lvl1pPr marL="0" indent="0">
              <a:buNone/>
              <a:defRPr sz="1600">
                <a:solidFill>
                  <a:schemeClr val="bg2"/>
                </a:solidFill>
              </a:defRPr>
            </a:lvl1pPr>
            <a:lvl2pPr marL="457177"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3" indent="0">
              <a:buNone/>
              <a:defRPr sz="1400">
                <a:solidFill>
                  <a:schemeClr val="tx1">
                    <a:tint val="75000"/>
                  </a:schemeClr>
                </a:solidFill>
              </a:defRPr>
            </a:lvl7pPr>
            <a:lvl8pPr marL="3200240" indent="0">
              <a:buNone/>
              <a:defRPr sz="1400">
                <a:solidFill>
                  <a:schemeClr val="tx1">
                    <a:tint val="75000"/>
                  </a:schemeClr>
                </a:solidFill>
              </a:defRPr>
            </a:lvl8pPr>
            <a:lvl9pPr marL="3657417" indent="0">
              <a:buNone/>
              <a:defRPr sz="1400">
                <a:solidFill>
                  <a:schemeClr val="tx1">
                    <a:tint val="75000"/>
                  </a:schemeClr>
                </a:solidFill>
              </a:defRPr>
            </a:lvl9pPr>
          </a:lstStyle>
          <a:p>
            <a:pPr lvl="0"/>
            <a:r>
              <a:rPr lang="en-US"/>
              <a:t>Click to edit Master text styles</a:t>
            </a:r>
          </a:p>
        </p:txBody>
      </p:sp>
      <p:sp>
        <p:nvSpPr>
          <p:cNvPr id="7" name="Text Placeholder 22"/>
          <p:cNvSpPr>
            <a:spLocks noGrp="1"/>
          </p:cNvSpPr>
          <p:nvPr>
            <p:ph type="body" sz="quarter" idx="15" hasCustomPrompt="1"/>
          </p:nvPr>
        </p:nvSpPr>
        <p:spPr>
          <a:xfrm>
            <a:off x="756000" y="2872801"/>
            <a:ext cx="6624000" cy="1474304"/>
          </a:xfrm>
        </p:spPr>
        <p:txBody>
          <a:bodyPr/>
          <a:lstStyle>
            <a:lvl1pPr algn="l" defTabSz="914354" rtl="0" eaLnBrk="1" latinLnBrk="0" hangingPunct="1">
              <a:lnSpc>
                <a:spcPct val="90000"/>
              </a:lnSpc>
              <a:spcBef>
                <a:spcPct val="0"/>
              </a:spcBef>
              <a:spcAft>
                <a:spcPts val="0"/>
              </a:spcAft>
              <a:buNone/>
              <a:defRPr lang="en-US" sz="4400" b="1" kern="1200" dirty="0" smtClean="0">
                <a:solidFill>
                  <a:schemeClr val="bg2"/>
                </a:solidFill>
                <a:latin typeface="Arial" pitchFamily="34" charset="0"/>
                <a:ea typeface="+mj-ea"/>
                <a:cs typeface="Arial" pitchFamily="34" charset="0"/>
              </a:defRPr>
            </a:lvl1pPr>
            <a:lvl2pPr marL="0" indent="0">
              <a:spcBef>
                <a:spcPts val="600"/>
              </a:spcBef>
              <a:buFontTx/>
              <a:buNone/>
              <a:defRPr lang="en-US" sz="2200" b="0" kern="1200" dirty="0" smtClean="0">
                <a:solidFill>
                  <a:schemeClr val="tx2"/>
                </a:solidFill>
                <a:latin typeface="Arial" pitchFamily="34" charset="0"/>
                <a:ea typeface="+mn-ea"/>
                <a:cs typeface="Arial" pitchFamily="34" charset="0"/>
              </a:defRPr>
            </a:lvl2pPr>
          </a:lstStyle>
          <a:p>
            <a:pPr lvl="0"/>
            <a:r>
              <a:rPr lang="en-US" dirty="0"/>
              <a:t>Click to add title</a:t>
            </a:r>
          </a:p>
          <a:p>
            <a:pPr lvl="1"/>
            <a:r>
              <a:rPr lang="en-US" dirty="0"/>
              <a:t>Second level</a:t>
            </a:r>
          </a:p>
        </p:txBody>
      </p:sp>
      <p:grpSp>
        <p:nvGrpSpPr>
          <p:cNvPr id="6" name="Group 5"/>
          <p:cNvGrpSpPr/>
          <p:nvPr userDrawn="1"/>
        </p:nvGrpSpPr>
        <p:grpSpPr>
          <a:xfrm>
            <a:off x="-2628800" y="2636913"/>
            <a:ext cx="2390804" cy="1952149"/>
            <a:chOff x="-2398236" y="1195029"/>
            <a:chExt cx="2390804" cy="2386412"/>
          </a:xfrm>
        </p:grpSpPr>
        <p:grpSp>
          <p:nvGrpSpPr>
            <p:cNvPr id="9" name="Group 19"/>
            <p:cNvGrpSpPr/>
            <p:nvPr userDrawn="1"/>
          </p:nvGrpSpPr>
          <p:grpSpPr>
            <a:xfrm>
              <a:off x="-2398236" y="1195029"/>
              <a:ext cx="2390804" cy="2386412"/>
              <a:chOff x="-2398236" y="1195029"/>
              <a:chExt cx="2390804" cy="2386412"/>
            </a:xfrm>
          </p:grpSpPr>
          <p:sp>
            <p:nvSpPr>
              <p:cNvPr id="12" name="Rectangle 11"/>
              <p:cNvSpPr/>
              <p:nvPr userDrawn="1"/>
            </p:nvSpPr>
            <p:spPr>
              <a:xfrm>
                <a:off x="-2383432" y="1195029"/>
                <a:ext cx="2376000" cy="2386412"/>
              </a:xfrm>
              <a:prstGeom prst="rect">
                <a:avLst/>
              </a:prstGeom>
              <a:solidFill>
                <a:srgbClr val="E6E6E6"/>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dirty="0">
                  <a:solidFill>
                    <a:schemeClr val="tx1"/>
                  </a:solidFill>
                </a:endParaRPr>
              </a:p>
            </p:txBody>
          </p:sp>
          <p:sp>
            <p:nvSpPr>
              <p:cNvPr id="13" name="TextBox 26"/>
              <p:cNvSpPr txBox="1"/>
              <p:nvPr userDrawn="1"/>
            </p:nvSpPr>
            <p:spPr>
              <a:xfrm>
                <a:off x="-2398236" y="1248498"/>
                <a:ext cx="2094424" cy="3386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200" b="1" dirty="0">
                    <a:latin typeface="Calibri" pitchFamily="34" charset="0"/>
                    <a:cs typeface="Calibri" pitchFamily="34" charset="0"/>
                  </a:rPr>
                  <a:t>Using the bullet structure</a:t>
                </a:r>
              </a:p>
            </p:txBody>
          </p:sp>
        </p:grpSp>
        <p:sp>
          <p:nvSpPr>
            <p:cNvPr id="11" name="TextBox 24"/>
            <p:cNvSpPr txBox="1"/>
            <p:nvPr userDrawn="1"/>
          </p:nvSpPr>
          <p:spPr>
            <a:xfrm>
              <a:off x="-2322052" y="2577655"/>
              <a:ext cx="2277306" cy="827733"/>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354" rtl="0" eaLnBrk="1" fontAlgn="base" latinLnBrk="0" hangingPunct="1">
                <a:lnSpc>
                  <a:spcPct val="100000"/>
                </a:lnSpc>
                <a:spcBef>
                  <a:spcPct val="0"/>
                </a:spcBef>
                <a:spcAft>
                  <a:spcPct val="0"/>
                </a:spcAft>
                <a:buClrTx/>
                <a:buSzTx/>
                <a:buFontTx/>
                <a:buNone/>
                <a:tabLst/>
                <a:defRPr/>
              </a:pPr>
              <a:r>
                <a:rPr lang="en-AU" sz="1100" dirty="0">
                  <a:latin typeface="Calibri" pitchFamily="34" charset="0"/>
                  <a:cs typeface="Calibri" pitchFamily="34" charset="0"/>
                </a:rPr>
                <a:t>Use the </a:t>
              </a:r>
              <a:r>
                <a:rPr lang="en-AU" sz="1100" b="1" dirty="0">
                  <a:latin typeface="Calibri" pitchFamily="34" charset="0"/>
                  <a:cs typeface="Calibri" pitchFamily="34" charset="0"/>
                </a:rPr>
                <a:t>Decrease</a:t>
              </a:r>
              <a:r>
                <a:rPr lang="en-AU" sz="1100" dirty="0">
                  <a:latin typeface="Calibri" pitchFamily="34" charset="0"/>
                  <a:cs typeface="Calibri" pitchFamily="34" charset="0"/>
                </a:rPr>
                <a:t> and </a:t>
              </a:r>
              <a:r>
                <a:rPr lang="en-AU" sz="1100" b="1" dirty="0">
                  <a:latin typeface="Calibri" pitchFamily="34" charset="0"/>
                  <a:cs typeface="Calibri" pitchFamily="34" charset="0"/>
                </a:rPr>
                <a:t>Increase List Level </a:t>
              </a:r>
              <a:r>
                <a:rPr lang="en-AU" sz="1100" dirty="0">
                  <a:latin typeface="Calibri" pitchFamily="34" charset="0"/>
                  <a:cs typeface="Calibri" pitchFamily="34" charset="0"/>
                </a:rPr>
                <a:t>buttons</a:t>
              </a:r>
              <a:r>
                <a:rPr lang="en-AU" sz="1100" baseline="0" dirty="0">
                  <a:latin typeface="Calibri" pitchFamily="34" charset="0"/>
                  <a:cs typeface="Calibri" pitchFamily="34" charset="0"/>
                </a:rPr>
                <a:t> </a:t>
              </a:r>
              <a:r>
                <a:rPr lang="en-AU" sz="1100" dirty="0">
                  <a:latin typeface="Calibri" pitchFamily="34" charset="0"/>
                  <a:cs typeface="Calibri" pitchFamily="34" charset="0"/>
                </a:rPr>
                <a:t>from</a:t>
              </a:r>
              <a:r>
                <a:rPr lang="en-AU" sz="1100" baseline="0" dirty="0">
                  <a:latin typeface="Calibri" pitchFamily="34" charset="0"/>
                  <a:cs typeface="Calibri" pitchFamily="34" charset="0"/>
                </a:rPr>
                <a:t> the customised </a:t>
              </a:r>
              <a:r>
                <a:rPr lang="en-AU" sz="1100" b="1" baseline="0" dirty="0">
                  <a:latin typeface="Calibri" pitchFamily="34" charset="0"/>
                  <a:cs typeface="Calibri" pitchFamily="34" charset="0"/>
                </a:rPr>
                <a:t>QBE</a:t>
              </a:r>
              <a:r>
                <a:rPr lang="en-AU" sz="1100" baseline="0" dirty="0">
                  <a:latin typeface="Calibri" pitchFamily="34" charset="0"/>
                  <a:cs typeface="Calibri" pitchFamily="34" charset="0"/>
                </a:rPr>
                <a:t> tab </a:t>
              </a:r>
              <a:r>
                <a:rPr lang="en-AU" sz="1100" dirty="0">
                  <a:latin typeface="Calibri" pitchFamily="34" charset="0"/>
                  <a:cs typeface="Calibri" pitchFamily="34" charset="0"/>
                </a:rPr>
                <a:t>to set the </a:t>
              </a:r>
              <a:r>
                <a:rPr lang="en-AU" sz="1100" b="1" dirty="0">
                  <a:latin typeface="Calibri" pitchFamily="34" charset="0"/>
                  <a:cs typeface="Calibri" pitchFamily="34" charset="0"/>
                </a:rPr>
                <a:t>Heading</a:t>
              </a:r>
              <a:r>
                <a:rPr lang="en-AU" sz="1100" b="1" baseline="0" dirty="0">
                  <a:latin typeface="Calibri" pitchFamily="34" charset="0"/>
                  <a:cs typeface="Calibri" pitchFamily="34" charset="0"/>
                </a:rPr>
                <a:t> </a:t>
              </a:r>
              <a:r>
                <a:rPr lang="en-AU" sz="1100" dirty="0">
                  <a:latin typeface="Calibri" pitchFamily="34" charset="0"/>
                  <a:cs typeface="Calibri" pitchFamily="34" charset="0"/>
                </a:rPr>
                <a:t>and the </a:t>
              </a:r>
              <a:r>
                <a:rPr lang="en-AU" sz="1100" b="1" dirty="0">
                  <a:latin typeface="Calibri" pitchFamily="34" charset="0"/>
                  <a:cs typeface="Calibri" pitchFamily="34" charset="0"/>
                </a:rPr>
                <a:t>Subheading </a:t>
              </a:r>
              <a:r>
                <a:rPr lang="en-AU" sz="1100" dirty="0">
                  <a:latin typeface="Calibri" pitchFamily="34" charset="0"/>
                  <a:cs typeface="Calibri" pitchFamily="34" charset="0"/>
                </a:rPr>
                <a:t>formatting.</a:t>
              </a:r>
            </a:p>
          </p:txBody>
        </p:sp>
      </p:grpSp>
      <p:pic>
        <p:nvPicPr>
          <p:cNvPr id="16" name="Picture 2"/>
          <p:cNvPicPr>
            <a:picLocks noChangeAspect="1" noChangeArrowheads="1"/>
          </p:cNvPicPr>
          <p:nvPr userDrawn="1"/>
        </p:nvPicPr>
        <p:blipFill>
          <a:blip r:embed="rId3" cstate="print"/>
          <a:srcRect t="6726" b="4156"/>
          <a:stretch>
            <a:fillRect/>
          </a:stretch>
        </p:blipFill>
        <p:spPr bwMode="auto">
          <a:xfrm>
            <a:off x="-2471269" y="2999186"/>
            <a:ext cx="2069307" cy="717846"/>
          </a:xfrm>
          <a:prstGeom prst="rect">
            <a:avLst/>
          </a:prstGeom>
          <a:noFill/>
          <a:ln w="9525">
            <a:noFill/>
            <a:miter lim="800000"/>
            <a:headEnd/>
            <a:tailEnd/>
          </a:ln>
        </p:spPr>
      </p:pic>
    </p:spTree>
    <p:extLst>
      <p:ext uri="{BB962C8B-B14F-4D97-AF65-F5344CB8AC3E}">
        <p14:creationId xmlns:p14="http://schemas.microsoft.com/office/powerpoint/2010/main" val="1459558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t>Click to edit Master title style</a:t>
            </a:r>
          </a:p>
        </p:txBody>
      </p:sp>
      <p:sp>
        <p:nvSpPr>
          <p:cNvPr id="11" name="Content Placeholder 10"/>
          <p:cNvSpPr>
            <a:spLocks noGrp="1"/>
          </p:cNvSpPr>
          <p:nvPr>
            <p:ph sz="quarter" idx="13"/>
          </p:nvPr>
        </p:nvSpPr>
        <p:spPr>
          <a:xfrm>
            <a:off x="457200" y="1600200"/>
            <a:ext cx="8229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Date Placeholder 14"/>
          <p:cNvSpPr>
            <a:spLocks noGrp="1"/>
          </p:cNvSpPr>
          <p:nvPr>
            <p:ph type="dt" sz="half" idx="14"/>
          </p:nvPr>
        </p:nvSpPr>
        <p:spPr/>
        <p:txBody>
          <a:bodyPr/>
          <a:lstStyle/>
          <a:p>
            <a:endParaRPr lang="en-US" dirty="0">
              <a:solidFill>
                <a:prstClr val="white">
                  <a:lumMod val="50000"/>
                </a:prstClr>
              </a:solidFill>
            </a:endParaRPr>
          </a:p>
        </p:txBody>
      </p:sp>
      <p:sp>
        <p:nvSpPr>
          <p:cNvPr id="16" name="Slide Number Placeholder 15"/>
          <p:cNvSpPr>
            <a:spLocks noGrp="1"/>
          </p:cNvSpPr>
          <p:nvPr>
            <p:ph type="sldNum" sz="quarter" idx="15"/>
          </p:nvPr>
        </p:nvSpPr>
        <p:spPr>
          <a:xfrm>
            <a:off x="457200" y="6356351"/>
            <a:ext cx="838200" cy="365125"/>
          </a:xfrm>
          <a:prstGeom prst="rect">
            <a:avLst/>
          </a:prstGeom>
        </p:spPr>
        <p:txBody>
          <a:bodyPr lIns="91435" tIns="45718" rIns="91435" bIns="45718"/>
          <a:lstStyle/>
          <a:p>
            <a:fld id="{19A8A352-6EAD-45A0-A36A-41ED3C77D2E5}" type="slidenum">
              <a:rPr lang="en-US" smtClean="0"/>
              <a:pPr/>
              <a:t>‹#›</a:t>
            </a:fld>
            <a:endParaRPr lang="en-US" dirty="0"/>
          </a:p>
        </p:txBody>
      </p:sp>
      <p:sp>
        <p:nvSpPr>
          <p:cNvPr id="17" name="Footer Placeholder 16"/>
          <p:cNvSpPr>
            <a:spLocks noGrp="1"/>
          </p:cNvSpPr>
          <p:nvPr>
            <p:ph type="ftr" sz="quarter" idx="16"/>
          </p:nvPr>
        </p:nvSpPr>
        <p:spPr/>
        <p:txBody>
          <a:bodyPr/>
          <a:lstStyle/>
          <a:p>
            <a:endParaRPr lang="en-US" dirty="0">
              <a:solidFill>
                <a:prstClr val="black"/>
              </a:solidFill>
            </a:endParaRPr>
          </a:p>
        </p:txBody>
      </p:sp>
      <p:cxnSp>
        <p:nvCxnSpPr>
          <p:cNvPr id="19" name="Straight Connector 18"/>
          <p:cNvCxnSpPr/>
          <p:nvPr/>
        </p:nvCxnSpPr>
        <p:spPr>
          <a:xfrm>
            <a:off x="457200" y="6356350"/>
            <a:ext cx="82296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57200" y="6356350"/>
            <a:ext cx="82296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93132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8"/>
          <p:cNvSpPr>
            <a:spLocks noGrp="1"/>
          </p:cNvSpPr>
          <p:nvPr>
            <p:ph type="title"/>
          </p:nvPr>
        </p:nvSpPr>
        <p:spPr/>
        <p:txBody>
          <a:bodyPr/>
          <a:lstStyle/>
          <a:p>
            <a:r>
              <a:rPr lang="en-US"/>
              <a:t>Click to edit Master title style</a:t>
            </a:r>
          </a:p>
        </p:txBody>
      </p:sp>
      <p:cxnSp>
        <p:nvCxnSpPr>
          <p:cNvPr id="10" name="Straight Connector 9"/>
          <p:cNvCxnSpPr/>
          <p:nvPr/>
        </p:nvCxnSpPr>
        <p:spPr>
          <a:xfrm>
            <a:off x="457200" y="6356350"/>
            <a:ext cx="82296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57200" y="6356350"/>
            <a:ext cx="82296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Date Placeholder 11"/>
          <p:cNvSpPr>
            <a:spLocks noGrp="1"/>
          </p:cNvSpPr>
          <p:nvPr>
            <p:ph type="dt" sz="half" idx="10"/>
          </p:nvPr>
        </p:nvSpPr>
        <p:spPr/>
        <p:txBody>
          <a:bodyPr/>
          <a:lstStyle/>
          <a:p>
            <a:endParaRPr lang="en-US" dirty="0">
              <a:solidFill>
                <a:prstClr val="white">
                  <a:lumMod val="50000"/>
                </a:prstClr>
              </a:solidFill>
            </a:endParaRPr>
          </a:p>
        </p:txBody>
      </p:sp>
      <p:sp>
        <p:nvSpPr>
          <p:cNvPr id="13" name="Slide Number Placeholder 12"/>
          <p:cNvSpPr>
            <a:spLocks noGrp="1"/>
          </p:cNvSpPr>
          <p:nvPr>
            <p:ph type="sldNum" sz="quarter" idx="11"/>
          </p:nvPr>
        </p:nvSpPr>
        <p:spPr>
          <a:xfrm>
            <a:off x="457200" y="6356351"/>
            <a:ext cx="838200" cy="365125"/>
          </a:xfrm>
          <a:prstGeom prst="rect">
            <a:avLst/>
          </a:prstGeom>
        </p:spPr>
        <p:txBody>
          <a:bodyPr lIns="91435" tIns="45718" rIns="91435" bIns="45718"/>
          <a:lstStyle/>
          <a:p>
            <a:fld id="{19A8A352-6EAD-45A0-A36A-41ED3C77D2E5}"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solidFill>
                <a:prstClr val="black"/>
              </a:solidFill>
            </a:endParaRPr>
          </a:p>
        </p:txBody>
      </p:sp>
    </p:spTree>
    <p:extLst>
      <p:ext uri="{BB962C8B-B14F-4D97-AF65-F5344CB8AC3E}">
        <p14:creationId xmlns:p14="http://schemas.microsoft.com/office/powerpoint/2010/main" val="37949718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64_Title and Content">
    <p:spTree>
      <p:nvGrpSpPr>
        <p:cNvPr id="1" name=""/>
        <p:cNvGrpSpPr/>
        <p:nvPr/>
      </p:nvGrpSpPr>
      <p:grpSpPr>
        <a:xfrm>
          <a:off x="0" y="0"/>
          <a:ext cx="0" cy="0"/>
          <a:chOff x="0" y="0"/>
          <a:chExt cx="0" cy="0"/>
        </a:xfrm>
      </p:grpSpPr>
      <p:sp>
        <p:nvSpPr>
          <p:cNvPr id="10" name="Rectangle 3"/>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0"/>
          <p:cNvSpPr>
            <a:spLocks noGrp="1"/>
          </p:cNvSpPr>
          <p:nvPr>
            <p:ph type="dt" sz="half" idx="10"/>
          </p:nvPr>
        </p:nvSpPr>
        <p:spPr/>
        <p:txBody>
          <a:bodyPr rtlCol="0"/>
          <a:lstStyle/>
          <a:p>
            <a:pPr algn="r"/>
            <a:endParaRPr lang="en-US" dirty="0"/>
          </a:p>
        </p:txBody>
      </p:sp>
      <p:sp>
        <p:nvSpPr>
          <p:cNvPr id="27" name="Rectangle 11"/>
          <p:cNvSpPr>
            <a:spLocks noGrp="1"/>
          </p:cNvSpPr>
          <p:nvPr>
            <p:ph type="sldNum" sz="quarter" idx="11"/>
          </p:nvPr>
        </p:nvSpPr>
        <p:spPr>
          <a:xfrm>
            <a:off x="8714936" y="6151098"/>
            <a:ext cx="429064" cy="457200"/>
          </a:xfrm>
          <a:prstGeom prst="rect">
            <a:avLst/>
          </a:prstGeom>
        </p:spPr>
        <p:txBody>
          <a:bodyPr lIns="91435" tIns="45718" rIns="91435" bIns="45718" rtlCol="0"/>
          <a:lstStyle/>
          <a:p>
            <a:fld id="{169B2101-2E9F-420A-91A3-890890D84497}" type="slidenum">
              <a:rPr lang="en-US" sz="1200" smtClean="0"/>
              <a:pPr/>
              <a:t>‹#›</a:t>
            </a:fld>
            <a:endParaRPr lang="en-US" dirty="0"/>
          </a:p>
        </p:txBody>
      </p:sp>
      <p:sp>
        <p:nvSpPr>
          <p:cNvPr id="4" name="Rectangle 12"/>
          <p:cNvSpPr>
            <a:spLocks noGrp="1"/>
          </p:cNvSpPr>
          <p:nvPr>
            <p:ph type="ftr" sz="quarter" idx="12"/>
          </p:nvPr>
        </p:nvSpPr>
        <p:spPr/>
        <p:txBody>
          <a:bodyPr rtlCol="0"/>
          <a:lstStyle/>
          <a:p>
            <a:endParaRPr lang="en-US" dirty="0"/>
          </a:p>
        </p:txBody>
      </p:sp>
      <p:sp>
        <p:nvSpPr>
          <p:cNvPr id="28" name="Rectangle 14"/>
          <p:cNvSpPr>
            <a:spLocks noGrp="1"/>
          </p:cNvSpPr>
          <p:nvPr>
            <p:ph type="title"/>
          </p:nvPr>
        </p:nvSpPr>
        <p:spPr/>
        <p:txBody>
          <a:bodyPr rtlCol="0" anchor="b"/>
          <a:lstStyle/>
          <a:p>
            <a:r>
              <a:rPr lang="en-US"/>
              <a:t>Click to edit Master title style</a:t>
            </a:r>
          </a:p>
        </p:txBody>
      </p:sp>
    </p:spTree>
    <p:extLst>
      <p:ext uri="{BB962C8B-B14F-4D97-AF65-F5344CB8AC3E}">
        <p14:creationId xmlns:p14="http://schemas.microsoft.com/office/powerpoint/2010/main" val="34557596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96_Title and Content">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t>Click to edit Master title style</a:t>
            </a:r>
          </a:p>
        </p:txBody>
      </p:sp>
      <p:sp>
        <p:nvSpPr>
          <p:cNvPr id="11" name="Content Placeholder 10"/>
          <p:cNvSpPr>
            <a:spLocks noGrp="1"/>
          </p:cNvSpPr>
          <p:nvPr>
            <p:ph sz="quarter" idx="13"/>
          </p:nvPr>
        </p:nvSpPr>
        <p:spPr>
          <a:xfrm>
            <a:off x="457200" y="1600200"/>
            <a:ext cx="8229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Date Placeholder 14"/>
          <p:cNvSpPr>
            <a:spLocks noGrp="1"/>
          </p:cNvSpPr>
          <p:nvPr>
            <p:ph type="dt" sz="half" idx="14"/>
          </p:nvPr>
        </p:nvSpPr>
        <p:spPr/>
        <p:txBody>
          <a:bodyPr/>
          <a:lstStyle/>
          <a:p>
            <a:endParaRPr lang="en-US" dirty="0"/>
          </a:p>
        </p:txBody>
      </p:sp>
      <p:sp>
        <p:nvSpPr>
          <p:cNvPr id="16" name="Slide Number Placeholder 15"/>
          <p:cNvSpPr>
            <a:spLocks noGrp="1"/>
          </p:cNvSpPr>
          <p:nvPr>
            <p:ph type="sldNum" sz="quarter" idx="15"/>
          </p:nvPr>
        </p:nvSpPr>
        <p:spPr>
          <a:xfrm>
            <a:off x="457200" y="6356351"/>
            <a:ext cx="838200" cy="365125"/>
          </a:xfrm>
          <a:prstGeom prst="rect">
            <a:avLst/>
          </a:prstGeom>
        </p:spPr>
        <p:txBody>
          <a:bodyPr lIns="91435" tIns="45718" rIns="91435" bIns="45718"/>
          <a:lstStyle/>
          <a:p>
            <a:fld id="{19A8A352-6EAD-45A0-A36A-41ED3C77D2E5}" type="slidenum">
              <a:rPr lang="en-US" smtClean="0"/>
              <a:pPr/>
              <a:t>‹#›</a:t>
            </a:fld>
            <a:endParaRPr lang="en-US" dirty="0"/>
          </a:p>
        </p:txBody>
      </p:sp>
      <p:sp>
        <p:nvSpPr>
          <p:cNvPr id="17" name="Footer Placeholder 16"/>
          <p:cNvSpPr>
            <a:spLocks noGrp="1"/>
          </p:cNvSpPr>
          <p:nvPr>
            <p:ph type="ftr" sz="quarter" idx="16"/>
          </p:nvPr>
        </p:nvSpPr>
        <p:spPr/>
        <p:txBody>
          <a:bodyPr/>
          <a:lstStyle/>
          <a:p>
            <a:endParaRPr lang="en-US" dirty="0"/>
          </a:p>
        </p:txBody>
      </p:sp>
      <p:cxnSp>
        <p:nvCxnSpPr>
          <p:cNvPr id="19" name="Straight Connector 18"/>
          <p:cNvCxnSpPr/>
          <p:nvPr/>
        </p:nvCxnSpPr>
        <p:spPr>
          <a:xfrm>
            <a:off x="457200" y="6356350"/>
            <a:ext cx="82296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57200" y="6356350"/>
            <a:ext cx="82296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80940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36_Title and Content">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t>Click to edit Master title style</a:t>
            </a:r>
          </a:p>
        </p:txBody>
      </p:sp>
      <p:sp>
        <p:nvSpPr>
          <p:cNvPr id="11" name="Content Placeholder 10"/>
          <p:cNvSpPr>
            <a:spLocks noGrp="1"/>
          </p:cNvSpPr>
          <p:nvPr>
            <p:ph sz="quarter" idx="13"/>
          </p:nvPr>
        </p:nvSpPr>
        <p:spPr>
          <a:xfrm>
            <a:off x="457200" y="1600200"/>
            <a:ext cx="8229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15"/>
          <p:cNvSpPr>
            <a:spLocks noGrp="1"/>
          </p:cNvSpPr>
          <p:nvPr>
            <p:ph type="sldNum" sz="quarter" idx="15"/>
          </p:nvPr>
        </p:nvSpPr>
        <p:spPr>
          <a:xfrm>
            <a:off x="457200" y="6356351"/>
            <a:ext cx="838200" cy="365125"/>
          </a:xfrm>
          <a:prstGeom prst="rect">
            <a:avLst/>
          </a:prstGeom>
        </p:spPr>
        <p:txBody>
          <a:bodyPr lIns="91435" tIns="45718" rIns="91435" bIns="45718"/>
          <a:lstStyle/>
          <a:p>
            <a:fld id="{19A8A352-6EAD-45A0-A36A-41ED3C77D2E5}" type="slidenum">
              <a:rPr lang="en-US" smtClean="0"/>
              <a:pPr/>
              <a:t>‹#›</a:t>
            </a:fld>
            <a:endParaRPr lang="en-US" dirty="0"/>
          </a:p>
        </p:txBody>
      </p:sp>
      <p:sp>
        <p:nvSpPr>
          <p:cNvPr id="17" name="Footer Placeholder 16"/>
          <p:cNvSpPr>
            <a:spLocks noGrp="1"/>
          </p:cNvSpPr>
          <p:nvPr>
            <p:ph type="ftr" sz="quarter" idx="16"/>
          </p:nvPr>
        </p:nvSpPr>
        <p:spPr/>
        <p:txBody>
          <a:bodyPr/>
          <a:lstStyle/>
          <a:p>
            <a:endParaRPr lang="en-US" dirty="0"/>
          </a:p>
        </p:txBody>
      </p:sp>
      <p:cxnSp>
        <p:nvCxnSpPr>
          <p:cNvPr id="19" name="Straight Connector 18"/>
          <p:cNvCxnSpPr/>
          <p:nvPr/>
        </p:nvCxnSpPr>
        <p:spPr>
          <a:xfrm>
            <a:off x="457200" y="6356350"/>
            <a:ext cx="82296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57200" y="6356350"/>
            <a:ext cx="82296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95468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7_Title and Content">
    <p:spTree>
      <p:nvGrpSpPr>
        <p:cNvPr id="1" name=""/>
        <p:cNvGrpSpPr/>
        <p:nvPr/>
      </p:nvGrpSpPr>
      <p:grpSpPr>
        <a:xfrm>
          <a:off x="0" y="0"/>
          <a:ext cx="0" cy="0"/>
          <a:chOff x="0" y="0"/>
          <a:chExt cx="0" cy="0"/>
        </a:xfrm>
      </p:grpSpPr>
      <p:cxnSp>
        <p:nvCxnSpPr>
          <p:cNvPr id="19" name="Straight Connector 18"/>
          <p:cNvCxnSpPr/>
          <p:nvPr/>
        </p:nvCxnSpPr>
        <p:spPr>
          <a:xfrm>
            <a:off x="457200" y="6356350"/>
            <a:ext cx="82296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57200" y="6356350"/>
            <a:ext cx="82296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97C46669-2B17-4A33-972F-29A78B8458B5}"/>
              </a:ext>
            </a:extLst>
          </p:cNvPr>
          <p:cNvSpPr txBox="1">
            <a:spLocks/>
          </p:cNvSpPr>
          <p:nvPr userDrawn="1"/>
        </p:nvSpPr>
        <p:spPr>
          <a:xfrm>
            <a:off x="389700" y="2971800"/>
            <a:ext cx="8306625" cy="3256868"/>
          </a:xfrm>
          <a:prstGeom prst="rect">
            <a:avLst/>
          </a:prstGeom>
        </p:spPr>
        <p:txBody>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800" b="1"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b="1"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b="1"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b="1"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b="1"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buNone/>
            </a:pPr>
            <a:r>
              <a:rPr lang="en-US" sz="1600" dirty="0"/>
              <a:t>Terms of Use</a:t>
            </a:r>
            <a:br>
              <a:rPr lang="en-US" sz="1600" dirty="0"/>
            </a:br>
            <a:r>
              <a:rPr lang="en-US" sz="1050" b="0" dirty="0"/>
              <a:t>To the fullest extent permissible pursuant to applicable law, the materials in this presentation are provided “as is” and without warranties of any kind either expressed or implied and QBE Holdings, Inc. and its subsidiaries and affiliates, including NAU Country Insurance Company (collectively, “QBE”), disclaim all warranties, expressed or implied. QBE does not warrant that the presentation materials will be error-free or that defects will be corrected. QBE does not warrant or make any representations regarding the use of the presentation materials in terms of their correctness, accuracy, reliability, or otherwise. The information and descriptions contained herein are not intended to be complete descriptions of all terms, conditions, definitions, and exclusions applicable to the products and services, but are provided solely for general informational purposes. Please refer to the policy form or relevant agreement for all terms, conditions, definitions, and exclusions.</a:t>
            </a:r>
          </a:p>
          <a:p>
            <a:pPr marL="0" indent="0">
              <a:buNone/>
            </a:pPr>
            <a:r>
              <a:rPr lang="en-US" sz="1050" b="0" dirty="0"/>
              <a:t>All trademarks, service marks, trade names, and logos are proprietary to QBE. Nothing contained in the presentation materials should be construed as granting, by implication, estoppel, or otherwise, any license or right to use any trademark displayed in the presentation materials without the written permission of QBE. Your use of the trademarks displayed in the presentation materials, or any other content, except as provided herein, is strictly prohibited.</a:t>
            </a:r>
          </a:p>
          <a:p>
            <a:pPr marL="0" indent="0">
              <a:buNone/>
            </a:pPr>
            <a:r>
              <a:rPr lang="en-US" sz="1050" b="0" dirty="0"/>
              <a:t>Images displayed in the presentation materials are either the property of, or used with the permission of, QBE. The use of these images by you or anyone else authorized by you is prohibited unless specifically permitted by NAU Country Insurance Company. Any unauthorized use of images may violate copyright laws, trademark laws, privacy laws, or communications regulations and statutes.</a:t>
            </a:r>
          </a:p>
        </p:txBody>
      </p:sp>
    </p:spTree>
    <p:extLst>
      <p:ext uri="{BB962C8B-B14F-4D97-AF65-F5344CB8AC3E}">
        <p14:creationId xmlns:p14="http://schemas.microsoft.com/office/powerpoint/2010/main" val="3596240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218"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p:spPr>
      </p:pic>
      <p:sp>
        <p:nvSpPr>
          <p:cNvPr id="7" name="Text Placeholder 2"/>
          <p:cNvSpPr>
            <a:spLocks noGrp="1"/>
          </p:cNvSpPr>
          <p:nvPr>
            <p:ph type="body" idx="10"/>
          </p:nvPr>
        </p:nvSpPr>
        <p:spPr>
          <a:xfrm>
            <a:off x="756376" y="4555232"/>
            <a:ext cx="4701475" cy="601961"/>
          </a:xfrm>
        </p:spPr>
        <p:txBody>
          <a:bodyPr anchor="t"/>
          <a:lstStyle>
            <a:lvl1pPr marL="0" indent="0">
              <a:buNone/>
              <a:tabLst/>
              <a:defRPr sz="1600">
                <a:solidFill>
                  <a:schemeClr val="bg2"/>
                </a:solidFill>
              </a:defRPr>
            </a:lvl1pPr>
            <a:lvl2pPr marL="457177"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3" indent="0">
              <a:buNone/>
              <a:defRPr sz="1400">
                <a:solidFill>
                  <a:schemeClr val="tx1">
                    <a:tint val="75000"/>
                  </a:schemeClr>
                </a:solidFill>
              </a:defRPr>
            </a:lvl7pPr>
            <a:lvl8pPr marL="3200240" indent="0">
              <a:buNone/>
              <a:defRPr sz="1400">
                <a:solidFill>
                  <a:schemeClr val="tx1">
                    <a:tint val="75000"/>
                  </a:schemeClr>
                </a:solidFill>
              </a:defRPr>
            </a:lvl8pPr>
            <a:lvl9pPr marL="3657417" indent="0">
              <a:buNone/>
              <a:defRPr sz="1400">
                <a:solidFill>
                  <a:schemeClr val="tx1">
                    <a:tint val="75000"/>
                  </a:schemeClr>
                </a:solidFill>
              </a:defRPr>
            </a:lvl9pPr>
          </a:lstStyle>
          <a:p>
            <a:pPr lvl="0"/>
            <a:r>
              <a:rPr lang="en-US"/>
              <a:t>Click to edit Master text styles</a:t>
            </a:r>
          </a:p>
        </p:txBody>
      </p:sp>
      <p:sp>
        <p:nvSpPr>
          <p:cNvPr id="10" name="Text Placeholder 2"/>
          <p:cNvSpPr>
            <a:spLocks noGrp="1"/>
          </p:cNvSpPr>
          <p:nvPr>
            <p:ph type="body" idx="11" hasCustomPrompt="1"/>
          </p:nvPr>
        </p:nvSpPr>
        <p:spPr>
          <a:xfrm>
            <a:off x="756376" y="5202000"/>
            <a:ext cx="4701475" cy="244800"/>
          </a:xfrm>
        </p:spPr>
        <p:txBody>
          <a:bodyPr anchor="t"/>
          <a:lstStyle>
            <a:lvl1pPr marL="0" indent="0">
              <a:buNone/>
              <a:tabLst/>
              <a:defRPr sz="1600">
                <a:solidFill>
                  <a:schemeClr val="bg2"/>
                </a:solidFill>
              </a:defRPr>
            </a:lvl1pPr>
            <a:lvl2pPr marL="457177"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3" indent="0">
              <a:buNone/>
              <a:defRPr sz="1400">
                <a:solidFill>
                  <a:schemeClr val="tx1">
                    <a:tint val="75000"/>
                  </a:schemeClr>
                </a:solidFill>
              </a:defRPr>
            </a:lvl7pPr>
            <a:lvl8pPr marL="3200240" indent="0">
              <a:buNone/>
              <a:defRPr sz="1400">
                <a:solidFill>
                  <a:schemeClr val="tx1">
                    <a:tint val="75000"/>
                  </a:schemeClr>
                </a:solidFill>
              </a:defRPr>
            </a:lvl8pPr>
            <a:lvl9pPr marL="3657417" indent="0">
              <a:buNone/>
              <a:defRPr sz="1400">
                <a:solidFill>
                  <a:schemeClr val="tx1">
                    <a:tint val="75000"/>
                  </a:schemeClr>
                </a:solidFill>
              </a:defRPr>
            </a:lvl9pPr>
          </a:lstStyle>
          <a:p>
            <a:pPr lvl="0"/>
            <a:r>
              <a:rPr lang="en-US" dirty="0"/>
              <a:t>Click to add Date</a:t>
            </a:r>
          </a:p>
        </p:txBody>
      </p:sp>
      <p:sp>
        <p:nvSpPr>
          <p:cNvPr id="8" name="Text Placeholder 22"/>
          <p:cNvSpPr>
            <a:spLocks noGrp="1"/>
          </p:cNvSpPr>
          <p:nvPr>
            <p:ph type="body" sz="quarter" idx="15" hasCustomPrompt="1"/>
          </p:nvPr>
        </p:nvSpPr>
        <p:spPr>
          <a:xfrm>
            <a:off x="756000" y="2872801"/>
            <a:ext cx="6624000" cy="1474304"/>
          </a:xfrm>
        </p:spPr>
        <p:txBody>
          <a:bodyPr/>
          <a:lstStyle>
            <a:lvl1pPr algn="l" defTabSz="914354" rtl="0" eaLnBrk="1" latinLnBrk="0" hangingPunct="1">
              <a:lnSpc>
                <a:spcPct val="90000"/>
              </a:lnSpc>
              <a:spcBef>
                <a:spcPct val="0"/>
              </a:spcBef>
              <a:spcAft>
                <a:spcPts val="0"/>
              </a:spcAft>
              <a:buNone/>
              <a:defRPr lang="en-US" sz="4400" b="1" kern="1200" dirty="0" smtClean="0">
                <a:solidFill>
                  <a:schemeClr val="bg2"/>
                </a:solidFill>
                <a:latin typeface="Arial" pitchFamily="34" charset="0"/>
                <a:ea typeface="+mj-ea"/>
                <a:cs typeface="Arial" pitchFamily="34" charset="0"/>
              </a:defRPr>
            </a:lvl1pPr>
            <a:lvl2pPr marL="0" indent="0">
              <a:spcBef>
                <a:spcPts val="600"/>
              </a:spcBef>
              <a:buFontTx/>
              <a:buNone/>
              <a:defRPr lang="en-US" sz="2200" b="1" kern="1200" dirty="0" smtClean="0">
                <a:solidFill>
                  <a:schemeClr val="tx2"/>
                </a:solidFill>
                <a:latin typeface="Arial" pitchFamily="34" charset="0"/>
                <a:ea typeface="+mn-ea"/>
                <a:cs typeface="Arial" pitchFamily="34" charset="0"/>
              </a:defRPr>
            </a:lvl2pPr>
          </a:lstStyle>
          <a:p>
            <a:pPr lvl="0"/>
            <a:r>
              <a:rPr lang="en-US" dirty="0"/>
              <a:t>Click to add title</a:t>
            </a:r>
          </a:p>
          <a:p>
            <a:pPr lvl="1"/>
            <a:r>
              <a:rPr lang="en-US" dirty="0"/>
              <a:t>Second level</a:t>
            </a:r>
          </a:p>
        </p:txBody>
      </p:sp>
      <p:grpSp>
        <p:nvGrpSpPr>
          <p:cNvPr id="18" name="Group 17"/>
          <p:cNvGrpSpPr/>
          <p:nvPr userDrawn="1"/>
        </p:nvGrpSpPr>
        <p:grpSpPr>
          <a:xfrm>
            <a:off x="-2628800" y="2636913"/>
            <a:ext cx="2390804" cy="1952149"/>
            <a:chOff x="-2398236" y="1195029"/>
            <a:chExt cx="2390804" cy="2386412"/>
          </a:xfrm>
        </p:grpSpPr>
        <p:grpSp>
          <p:nvGrpSpPr>
            <p:cNvPr id="20" name="Group 19"/>
            <p:cNvGrpSpPr/>
            <p:nvPr userDrawn="1"/>
          </p:nvGrpSpPr>
          <p:grpSpPr>
            <a:xfrm>
              <a:off x="-2398236" y="1195029"/>
              <a:ext cx="2390804" cy="2386412"/>
              <a:chOff x="-2398236" y="1195029"/>
              <a:chExt cx="2390804" cy="2386412"/>
            </a:xfrm>
          </p:grpSpPr>
          <p:sp>
            <p:nvSpPr>
              <p:cNvPr id="22" name="Rectangle 21"/>
              <p:cNvSpPr/>
              <p:nvPr userDrawn="1"/>
            </p:nvSpPr>
            <p:spPr>
              <a:xfrm>
                <a:off x="-2383432" y="1195029"/>
                <a:ext cx="2376000" cy="2386412"/>
              </a:xfrm>
              <a:prstGeom prst="rect">
                <a:avLst/>
              </a:prstGeom>
              <a:solidFill>
                <a:srgbClr val="E6E6E6"/>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dirty="0">
                  <a:solidFill>
                    <a:schemeClr val="tx1"/>
                  </a:solidFill>
                </a:endParaRPr>
              </a:p>
            </p:txBody>
          </p:sp>
          <p:sp>
            <p:nvSpPr>
              <p:cNvPr id="23" name="TextBox 26"/>
              <p:cNvSpPr txBox="1"/>
              <p:nvPr userDrawn="1"/>
            </p:nvSpPr>
            <p:spPr>
              <a:xfrm>
                <a:off x="-2398236" y="1248498"/>
                <a:ext cx="2094424" cy="3386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200" b="1" dirty="0">
                    <a:latin typeface="Calibri" pitchFamily="34" charset="0"/>
                    <a:cs typeface="Calibri" pitchFamily="34" charset="0"/>
                  </a:rPr>
                  <a:t>Using the bullet structure</a:t>
                </a:r>
              </a:p>
            </p:txBody>
          </p:sp>
        </p:grpSp>
        <p:sp>
          <p:nvSpPr>
            <p:cNvPr id="21" name="TextBox 24"/>
            <p:cNvSpPr txBox="1"/>
            <p:nvPr userDrawn="1"/>
          </p:nvSpPr>
          <p:spPr>
            <a:xfrm>
              <a:off x="-2322052" y="2577655"/>
              <a:ext cx="2277306" cy="827733"/>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354" rtl="0" eaLnBrk="1" fontAlgn="base" latinLnBrk="0" hangingPunct="1">
                <a:lnSpc>
                  <a:spcPct val="100000"/>
                </a:lnSpc>
                <a:spcBef>
                  <a:spcPct val="0"/>
                </a:spcBef>
                <a:spcAft>
                  <a:spcPct val="0"/>
                </a:spcAft>
                <a:buClrTx/>
                <a:buSzTx/>
                <a:buFontTx/>
                <a:buNone/>
                <a:tabLst/>
                <a:defRPr/>
              </a:pPr>
              <a:r>
                <a:rPr lang="en-AU" sz="1100" dirty="0">
                  <a:latin typeface="Calibri" pitchFamily="34" charset="0"/>
                  <a:cs typeface="Calibri" pitchFamily="34" charset="0"/>
                </a:rPr>
                <a:t>Use the </a:t>
              </a:r>
              <a:r>
                <a:rPr lang="en-AU" sz="1100" b="1" dirty="0">
                  <a:latin typeface="Calibri" pitchFamily="34" charset="0"/>
                  <a:cs typeface="Calibri" pitchFamily="34" charset="0"/>
                </a:rPr>
                <a:t>Decrease</a:t>
              </a:r>
              <a:r>
                <a:rPr lang="en-AU" sz="1100" dirty="0">
                  <a:latin typeface="Calibri" pitchFamily="34" charset="0"/>
                  <a:cs typeface="Calibri" pitchFamily="34" charset="0"/>
                </a:rPr>
                <a:t> and </a:t>
              </a:r>
              <a:r>
                <a:rPr lang="en-AU" sz="1100" b="1" dirty="0">
                  <a:latin typeface="Calibri" pitchFamily="34" charset="0"/>
                  <a:cs typeface="Calibri" pitchFamily="34" charset="0"/>
                </a:rPr>
                <a:t>Increase List Level </a:t>
              </a:r>
              <a:r>
                <a:rPr lang="en-AU" sz="1100" dirty="0">
                  <a:latin typeface="Calibri" pitchFamily="34" charset="0"/>
                  <a:cs typeface="Calibri" pitchFamily="34" charset="0"/>
                </a:rPr>
                <a:t>buttons</a:t>
              </a:r>
              <a:r>
                <a:rPr lang="en-AU" sz="1100" baseline="0" dirty="0">
                  <a:latin typeface="Calibri" pitchFamily="34" charset="0"/>
                  <a:cs typeface="Calibri" pitchFamily="34" charset="0"/>
                </a:rPr>
                <a:t> </a:t>
              </a:r>
              <a:r>
                <a:rPr lang="en-AU" sz="1100" dirty="0">
                  <a:latin typeface="Calibri" pitchFamily="34" charset="0"/>
                  <a:cs typeface="Calibri" pitchFamily="34" charset="0"/>
                </a:rPr>
                <a:t>from</a:t>
              </a:r>
              <a:r>
                <a:rPr lang="en-AU" sz="1100" baseline="0" dirty="0">
                  <a:latin typeface="Calibri" pitchFamily="34" charset="0"/>
                  <a:cs typeface="Calibri" pitchFamily="34" charset="0"/>
                </a:rPr>
                <a:t> the customised </a:t>
              </a:r>
              <a:r>
                <a:rPr lang="en-AU" sz="1100" b="1" baseline="0" dirty="0">
                  <a:latin typeface="Calibri" pitchFamily="34" charset="0"/>
                  <a:cs typeface="Calibri" pitchFamily="34" charset="0"/>
                </a:rPr>
                <a:t>QBE</a:t>
              </a:r>
              <a:r>
                <a:rPr lang="en-AU" sz="1100" baseline="0" dirty="0">
                  <a:latin typeface="Calibri" pitchFamily="34" charset="0"/>
                  <a:cs typeface="Calibri" pitchFamily="34" charset="0"/>
                </a:rPr>
                <a:t> tab </a:t>
              </a:r>
              <a:r>
                <a:rPr lang="en-AU" sz="1100" dirty="0">
                  <a:latin typeface="Calibri" pitchFamily="34" charset="0"/>
                  <a:cs typeface="Calibri" pitchFamily="34" charset="0"/>
                </a:rPr>
                <a:t>to set the </a:t>
              </a:r>
              <a:r>
                <a:rPr lang="en-AU" sz="1100" b="1" dirty="0">
                  <a:latin typeface="Calibri" pitchFamily="34" charset="0"/>
                  <a:cs typeface="Calibri" pitchFamily="34" charset="0"/>
                </a:rPr>
                <a:t>Heading</a:t>
              </a:r>
              <a:r>
                <a:rPr lang="en-AU" sz="1100" b="1" baseline="0" dirty="0">
                  <a:latin typeface="Calibri" pitchFamily="34" charset="0"/>
                  <a:cs typeface="Calibri" pitchFamily="34" charset="0"/>
                </a:rPr>
                <a:t> </a:t>
              </a:r>
              <a:r>
                <a:rPr lang="en-AU" sz="1100" dirty="0">
                  <a:latin typeface="Calibri" pitchFamily="34" charset="0"/>
                  <a:cs typeface="Calibri" pitchFamily="34" charset="0"/>
                </a:rPr>
                <a:t>and the </a:t>
              </a:r>
              <a:r>
                <a:rPr lang="en-AU" sz="1100" b="1" dirty="0">
                  <a:latin typeface="Calibri" pitchFamily="34" charset="0"/>
                  <a:cs typeface="Calibri" pitchFamily="34" charset="0"/>
                </a:rPr>
                <a:t>Subheading </a:t>
              </a:r>
              <a:r>
                <a:rPr lang="en-AU" sz="1100" dirty="0">
                  <a:latin typeface="Calibri" pitchFamily="34" charset="0"/>
                  <a:cs typeface="Calibri" pitchFamily="34" charset="0"/>
                </a:rPr>
                <a:t>formatting.</a:t>
              </a:r>
            </a:p>
          </p:txBody>
        </p:sp>
      </p:grpSp>
      <p:pic>
        <p:nvPicPr>
          <p:cNvPr id="13" name="Picture 2"/>
          <p:cNvPicPr>
            <a:picLocks noChangeAspect="1" noChangeArrowheads="1"/>
          </p:cNvPicPr>
          <p:nvPr userDrawn="1"/>
        </p:nvPicPr>
        <p:blipFill>
          <a:blip r:embed="rId3" cstate="print"/>
          <a:srcRect t="6726" b="4156"/>
          <a:stretch>
            <a:fillRect/>
          </a:stretch>
        </p:blipFill>
        <p:spPr bwMode="auto">
          <a:xfrm>
            <a:off x="-2471269" y="2999186"/>
            <a:ext cx="2069307" cy="717846"/>
          </a:xfrm>
          <a:prstGeom prst="rect">
            <a:avLst/>
          </a:prstGeom>
          <a:noFill/>
          <a:ln w="9525">
            <a:noFill/>
            <a:miter lim="800000"/>
            <a:headEnd/>
            <a:tailEnd/>
          </a:ln>
        </p:spPr>
      </p:pic>
      <p:sp>
        <p:nvSpPr>
          <p:cNvPr id="14" name="Rectangle 13">
            <a:extLst>
              <a:ext uri="{FF2B5EF4-FFF2-40B4-BE49-F238E27FC236}">
                <a16:creationId xmlns:a16="http://schemas.microsoft.com/office/drawing/2014/main" id="{20982ABB-EFB0-4C72-9F2F-1CA86FA38274}"/>
              </a:ext>
            </a:extLst>
          </p:cNvPr>
          <p:cNvSpPr/>
          <p:nvPr userDrawn="1"/>
        </p:nvSpPr>
        <p:spPr>
          <a:xfrm>
            <a:off x="756376" y="6446103"/>
            <a:ext cx="8159024" cy="400110"/>
          </a:xfrm>
          <a:prstGeom prst="rect">
            <a:avLst/>
          </a:prstGeom>
        </p:spPr>
        <p:txBody>
          <a:bodyPr wrap="square">
            <a:spAutoFit/>
          </a:bodyPr>
          <a:lstStyle/>
          <a:p>
            <a:r>
              <a:rPr lang="en-US" sz="1000" dirty="0">
                <a:latin typeface="Calibri" panose="020F0502020204030204" pitchFamily="34" charset="0"/>
                <a:ea typeface="Calibri" panose="020F0502020204030204" pitchFamily="34" charset="0"/>
              </a:rPr>
              <a:t>©2022 NAU Country Insurance Company. All rights reserved. NAU Country Insurance Company is an equal opportunity provider. QBE and the links logo are registered service marks of QBE Insurance Group Limited. NAU and NAU Country are registered service marks of NAU Country Insurance Company.</a:t>
            </a:r>
            <a:endParaRPr lang="en-US" sz="14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335006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8194"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p:spPr>
      </p:pic>
      <p:sp>
        <p:nvSpPr>
          <p:cNvPr id="3" name="Text Placeholder 2"/>
          <p:cNvSpPr>
            <a:spLocks noGrp="1"/>
          </p:cNvSpPr>
          <p:nvPr>
            <p:ph type="body" idx="1"/>
          </p:nvPr>
        </p:nvSpPr>
        <p:spPr>
          <a:xfrm>
            <a:off x="756376" y="4526215"/>
            <a:ext cx="4701520" cy="1223976"/>
          </a:xfrm>
        </p:spPr>
        <p:txBody>
          <a:bodyPr anchor="t"/>
          <a:lstStyle>
            <a:lvl1pPr marL="0" indent="0">
              <a:buNone/>
              <a:defRPr sz="1600">
                <a:solidFill>
                  <a:schemeClr val="bg2"/>
                </a:solidFill>
              </a:defRPr>
            </a:lvl1pPr>
            <a:lvl2pPr marL="457177"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3" indent="0">
              <a:buNone/>
              <a:defRPr sz="1400">
                <a:solidFill>
                  <a:schemeClr val="tx1">
                    <a:tint val="75000"/>
                  </a:schemeClr>
                </a:solidFill>
              </a:defRPr>
            </a:lvl7pPr>
            <a:lvl8pPr marL="3200240" indent="0">
              <a:buNone/>
              <a:defRPr sz="1400">
                <a:solidFill>
                  <a:schemeClr val="tx1">
                    <a:tint val="75000"/>
                  </a:schemeClr>
                </a:solidFill>
              </a:defRPr>
            </a:lvl8pPr>
            <a:lvl9pPr marL="3657417" indent="0">
              <a:buNone/>
              <a:defRPr sz="1400">
                <a:solidFill>
                  <a:schemeClr val="tx1">
                    <a:tint val="75000"/>
                  </a:schemeClr>
                </a:solidFill>
              </a:defRPr>
            </a:lvl9pPr>
          </a:lstStyle>
          <a:p>
            <a:pPr lvl="0"/>
            <a:r>
              <a:rPr lang="en-US"/>
              <a:t>Click to edit Master text styles</a:t>
            </a:r>
          </a:p>
        </p:txBody>
      </p:sp>
      <p:sp>
        <p:nvSpPr>
          <p:cNvPr id="7" name="Text Placeholder 22"/>
          <p:cNvSpPr>
            <a:spLocks noGrp="1"/>
          </p:cNvSpPr>
          <p:nvPr>
            <p:ph type="body" sz="quarter" idx="15" hasCustomPrompt="1"/>
          </p:nvPr>
        </p:nvSpPr>
        <p:spPr>
          <a:xfrm>
            <a:off x="756000" y="2872801"/>
            <a:ext cx="6624000" cy="1474304"/>
          </a:xfrm>
        </p:spPr>
        <p:txBody>
          <a:bodyPr/>
          <a:lstStyle>
            <a:lvl1pPr algn="l" defTabSz="914354" rtl="0" eaLnBrk="1" latinLnBrk="0" hangingPunct="1">
              <a:lnSpc>
                <a:spcPct val="90000"/>
              </a:lnSpc>
              <a:spcBef>
                <a:spcPct val="0"/>
              </a:spcBef>
              <a:spcAft>
                <a:spcPts val="0"/>
              </a:spcAft>
              <a:buNone/>
              <a:defRPr lang="en-US" sz="4400" b="1" kern="1200" dirty="0" smtClean="0">
                <a:solidFill>
                  <a:schemeClr val="bg2"/>
                </a:solidFill>
                <a:latin typeface="Arial" pitchFamily="34" charset="0"/>
                <a:ea typeface="+mj-ea"/>
                <a:cs typeface="Arial" pitchFamily="34" charset="0"/>
              </a:defRPr>
            </a:lvl1pPr>
            <a:lvl2pPr marL="0" indent="0">
              <a:spcBef>
                <a:spcPts val="600"/>
              </a:spcBef>
              <a:buFontTx/>
              <a:buNone/>
              <a:defRPr lang="en-US" sz="2200" b="0" kern="1200" dirty="0" smtClean="0">
                <a:solidFill>
                  <a:schemeClr val="tx2"/>
                </a:solidFill>
                <a:latin typeface="Arial" pitchFamily="34" charset="0"/>
                <a:ea typeface="+mn-ea"/>
                <a:cs typeface="Arial" pitchFamily="34" charset="0"/>
              </a:defRPr>
            </a:lvl2pPr>
          </a:lstStyle>
          <a:p>
            <a:pPr lvl="0"/>
            <a:r>
              <a:rPr lang="en-US" dirty="0"/>
              <a:t>Click to add title</a:t>
            </a:r>
          </a:p>
          <a:p>
            <a:pPr lvl="1"/>
            <a:r>
              <a:rPr lang="en-US" dirty="0"/>
              <a:t>Second level</a:t>
            </a:r>
          </a:p>
        </p:txBody>
      </p:sp>
      <p:grpSp>
        <p:nvGrpSpPr>
          <p:cNvPr id="6" name="Group 5"/>
          <p:cNvGrpSpPr/>
          <p:nvPr userDrawn="1"/>
        </p:nvGrpSpPr>
        <p:grpSpPr>
          <a:xfrm>
            <a:off x="-2628800" y="2636913"/>
            <a:ext cx="2390804" cy="1952149"/>
            <a:chOff x="-2398236" y="1195029"/>
            <a:chExt cx="2390804" cy="2386412"/>
          </a:xfrm>
        </p:grpSpPr>
        <p:grpSp>
          <p:nvGrpSpPr>
            <p:cNvPr id="9" name="Group 19"/>
            <p:cNvGrpSpPr/>
            <p:nvPr userDrawn="1"/>
          </p:nvGrpSpPr>
          <p:grpSpPr>
            <a:xfrm>
              <a:off x="-2398236" y="1195029"/>
              <a:ext cx="2390804" cy="2386412"/>
              <a:chOff x="-2398236" y="1195029"/>
              <a:chExt cx="2390804" cy="2386412"/>
            </a:xfrm>
          </p:grpSpPr>
          <p:sp>
            <p:nvSpPr>
              <p:cNvPr id="12" name="Rectangle 11"/>
              <p:cNvSpPr/>
              <p:nvPr userDrawn="1"/>
            </p:nvSpPr>
            <p:spPr>
              <a:xfrm>
                <a:off x="-2383432" y="1195029"/>
                <a:ext cx="2376000" cy="2386412"/>
              </a:xfrm>
              <a:prstGeom prst="rect">
                <a:avLst/>
              </a:prstGeom>
              <a:solidFill>
                <a:srgbClr val="E6E6E6"/>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dirty="0">
                  <a:solidFill>
                    <a:schemeClr val="tx1"/>
                  </a:solidFill>
                </a:endParaRPr>
              </a:p>
            </p:txBody>
          </p:sp>
          <p:sp>
            <p:nvSpPr>
              <p:cNvPr id="13" name="TextBox 26"/>
              <p:cNvSpPr txBox="1"/>
              <p:nvPr userDrawn="1"/>
            </p:nvSpPr>
            <p:spPr>
              <a:xfrm>
                <a:off x="-2398236" y="1248498"/>
                <a:ext cx="2094424" cy="3386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200" b="1" dirty="0">
                    <a:latin typeface="Calibri" pitchFamily="34" charset="0"/>
                    <a:cs typeface="Calibri" pitchFamily="34" charset="0"/>
                  </a:rPr>
                  <a:t>Using the bullet structure</a:t>
                </a:r>
              </a:p>
            </p:txBody>
          </p:sp>
        </p:grpSp>
        <p:sp>
          <p:nvSpPr>
            <p:cNvPr id="11" name="TextBox 24"/>
            <p:cNvSpPr txBox="1"/>
            <p:nvPr userDrawn="1"/>
          </p:nvSpPr>
          <p:spPr>
            <a:xfrm>
              <a:off x="-2322052" y="2577655"/>
              <a:ext cx="2277306" cy="827733"/>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354" rtl="0" eaLnBrk="1" fontAlgn="base" latinLnBrk="0" hangingPunct="1">
                <a:lnSpc>
                  <a:spcPct val="100000"/>
                </a:lnSpc>
                <a:spcBef>
                  <a:spcPct val="0"/>
                </a:spcBef>
                <a:spcAft>
                  <a:spcPct val="0"/>
                </a:spcAft>
                <a:buClrTx/>
                <a:buSzTx/>
                <a:buFontTx/>
                <a:buNone/>
                <a:tabLst/>
                <a:defRPr/>
              </a:pPr>
              <a:r>
                <a:rPr lang="en-AU" sz="1100" dirty="0">
                  <a:latin typeface="Calibri" pitchFamily="34" charset="0"/>
                  <a:cs typeface="Calibri" pitchFamily="34" charset="0"/>
                </a:rPr>
                <a:t>Use the </a:t>
              </a:r>
              <a:r>
                <a:rPr lang="en-AU" sz="1100" b="1" dirty="0">
                  <a:latin typeface="Calibri" pitchFamily="34" charset="0"/>
                  <a:cs typeface="Calibri" pitchFamily="34" charset="0"/>
                </a:rPr>
                <a:t>Decrease</a:t>
              </a:r>
              <a:r>
                <a:rPr lang="en-AU" sz="1100" dirty="0">
                  <a:latin typeface="Calibri" pitchFamily="34" charset="0"/>
                  <a:cs typeface="Calibri" pitchFamily="34" charset="0"/>
                </a:rPr>
                <a:t> and </a:t>
              </a:r>
              <a:r>
                <a:rPr lang="en-AU" sz="1100" b="1" dirty="0">
                  <a:latin typeface="Calibri" pitchFamily="34" charset="0"/>
                  <a:cs typeface="Calibri" pitchFamily="34" charset="0"/>
                </a:rPr>
                <a:t>Increase List Level </a:t>
              </a:r>
              <a:r>
                <a:rPr lang="en-AU" sz="1100" dirty="0">
                  <a:latin typeface="Calibri" pitchFamily="34" charset="0"/>
                  <a:cs typeface="Calibri" pitchFamily="34" charset="0"/>
                </a:rPr>
                <a:t>buttons</a:t>
              </a:r>
              <a:r>
                <a:rPr lang="en-AU" sz="1100" baseline="0" dirty="0">
                  <a:latin typeface="Calibri" pitchFamily="34" charset="0"/>
                  <a:cs typeface="Calibri" pitchFamily="34" charset="0"/>
                </a:rPr>
                <a:t> </a:t>
              </a:r>
              <a:r>
                <a:rPr lang="en-AU" sz="1100" dirty="0">
                  <a:latin typeface="Calibri" pitchFamily="34" charset="0"/>
                  <a:cs typeface="Calibri" pitchFamily="34" charset="0"/>
                </a:rPr>
                <a:t>from</a:t>
              </a:r>
              <a:r>
                <a:rPr lang="en-AU" sz="1100" baseline="0" dirty="0">
                  <a:latin typeface="Calibri" pitchFamily="34" charset="0"/>
                  <a:cs typeface="Calibri" pitchFamily="34" charset="0"/>
                </a:rPr>
                <a:t> the customised </a:t>
              </a:r>
              <a:r>
                <a:rPr lang="en-AU" sz="1100" b="1" baseline="0" dirty="0">
                  <a:latin typeface="Calibri" pitchFamily="34" charset="0"/>
                  <a:cs typeface="Calibri" pitchFamily="34" charset="0"/>
                </a:rPr>
                <a:t>QBE</a:t>
              </a:r>
              <a:r>
                <a:rPr lang="en-AU" sz="1100" baseline="0" dirty="0">
                  <a:latin typeface="Calibri" pitchFamily="34" charset="0"/>
                  <a:cs typeface="Calibri" pitchFamily="34" charset="0"/>
                </a:rPr>
                <a:t> tab </a:t>
              </a:r>
              <a:r>
                <a:rPr lang="en-AU" sz="1100" dirty="0">
                  <a:latin typeface="Calibri" pitchFamily="34" charset="0"/>
                  <a:cs typeface="Calibri" pitchFamily="34" charset="0"/>
                </a:rPr>
                <a:t>to set the </a:t>
              </a:r>
              <a:r>
                <a:rPr lang="en-AU" sz="1100" b="1" dirty="0">
                  <a:latin typeface="Calibri" pitchFamily="34" charset="0"/>
                  <a:cs typeface="Calibri" pitchFamily="34" charset="0"/>
                </a:rPr>
                <a:t>Heading</a:t>
              </a:r>
              <a:r>
                <a:rPr lang="en-AU" sz="1100" b="1" baseline="0" dirty="0">
                  <a:latin typeface="Calibri" pitchFamily="34" charset="0"/>
                  <a:cs typeface="Calibri" pitchFamily="34" charset="0"/>
                </a:rPr>
                <a:t> </a:t>
              </a:r>
              <a:r>
                <a:rPr lang="en-AU" sz="1100" dirty="0">
                  <a:latin typeface="Calibri" pitchFamily="34" charset="0"/>
                  <a:cs typeface="Calibri" pitchFamily="34" charset="0"/>
                </a:rPr>
                <a:t>and the </a:t>
              </a:r>
              <a:r>
                <a:rPr lang="en-AU" sz="1100" b="1" dirty="0">
                  <a:latin typeface="Calibri" pitchFamily="34" charset="0"/>
                  <a:cs typeface="Calibri" pitchFamily="34" charset="0"/>
                </a:rPr>
                <a:t>Subheading </a:t>
              </a:r>
              <a:r>
                <a:rPr lang="en-AU" sz="1100" dirty="0">
                  <a:latin typeface="Calibri" pitchFamily="34" charset="0"/>
                  <a:cs typeface="Calibri" pitchFamily="34" charset="0"/>
                </a:rPr>
                <a:t>formatting.</a:t>
              </a:r>
            </a:p>
          </p:txBody>
        </p:sp>
      </p:grpSp>
      <p:pic>
        <p:nvPicPr>
          <p:cNvPr id="16" name="Picture 2"/>
          <p:cNvPicPr>
            <a:picLocks noChangeAspect="1" noChangeArrowheads="1"/>
          </p:cNvPicPr>
          <p:nvPr userDrawn="1"/>
        </p:nvPicPr>
        <p:blipFill>
          <a:blip r:embed="rId3" cstate="print"/>
          <a:srcRect t="6726" b="4156"/>
          <a:stretch>
            <a:fillRect/>
          </a:stretch>
        </p:blipFill>
        <p:spPr bwMode="auto">
          <a:xfrm>
            <a:off x="-2471269" y="2999186"/>
            <a:ext cx="2069307" cy="717846"/>
          </a:xfrm>
          <a:prstGeom prst="rect">
            <a:avLst/>
          </a:prstGeom>
          <a:noFill/>
          <a:ln w="9525">
            <a:noFill/>
            <a:miter lim="800000"/>
            <a:headEnd/>
            <a:tailEnd/>
          </a:ln>
        </p:spPr>
      </p:pic>
    </p:spTree>
    <p:extLst>
      <p:ext uri="{BB962C8B-B14F-4D97-AF65-F5344CB8AC3E}">
        <p14:creationId xmlns:p14="http://schemas.microsoft.com/office/powerpoint/2010/main" val="24866536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7170"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p:spPr>
      </p:pic>
      <p:sp>
        <p:nvSpPr>
          <p:cNvPr id="3" name="Text Placeholder 2"/>
          <p:cNvSpPr>
            <a:spLocks noGrp="1"/>
          </p:cNvSpPr>
          <p:nvPr>
            <p:ph type="body" idx="1"/>
          </p:nvPr>
        </p:nvSpPr>
        <p:spPr>
          <a:xfrm>
            <a:off x="756376" y="4191000"/>
            <a:ext cx="3060000" cy="1251712"/>
          </a:xfrm>
        </p:spPr>
        <p:txBody>
          <a:bodyPr anchor="t"/>
          <a:lstStyle>
            <a:lvl1pPr marL="0" indent="0">
              <a:lnSpc>
                <a:spcPct val="100000"/>
              </a:lnSpc>
              <a:spcAft>
                <a:spcPts val="0"/>
              </a:spcAft>
              <a:buNone/>
              <a:defRPr sz="1600">
                <a:solidFill>
                  <a:schemeClr val="bg2"/>
                </a:solidFill>
              </a:defRPr>
            </a:lvl1pPr>
            <a:lvl2pPr marL="457177"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3" indent="0">
              <a:buNone/>
              <a:defRPr sz="1400">
                <a:solidFill>
                  <a:schemeClr val="tx1">
                    <a:tint val="75000"/>
                  </a:schemeClr>
                </a:solidFill>
              </a:defRPr>
            </a:lvl7pPr>
            <a:lvl8pPr marL="3200240" indent="0">
              <a:buNone/>
              <a:defRPr sz="1400">
                <a:solidFill>
                  <a:schemeClr val="tx1">
                    <a:tint val="75000"/>
                  </a:schemeClr>
                </a:solidFill>
              </a:defRPr>
            </a:lvl8pPr>
            <a:lvl9pPr marL="3657417" indent="0">
              <a:buNone/>
              <a:defRPr sz="1400">
                <a:solidFill>
                  <a:schemeClr val="tx1">
                    <a:tint val="75000"/>
                  </a:schemeClr>
                </a:solidFill>
              </a:defRPr>
            </a:lvl9pPr>
          </a:lstStyle>
          <a:p>
            <a:pPr lvl="0"/>
            <a:r>
              <a:rPr lang="en-US"/>
              <a:t>Click to edit Master text styles</a:t>
            </a:r>
          </a:p>
        </p:txBody>
      </p:sp>
      <p:sp>
        <p:nvSpPr>
          <p:cNvPr id="10" name="Text Placeholder 2"/>
          <p:cNvSpPr>
            <a:spLocks noGrp="1"/>
          </p:cNvSpPr>
          <p:nvPr>
            <p:ph type="body" idx="12"/>
          </p:nvPr>
        </p:nvSpPr>
        <p:spPr>
          <a:xfrm>
            <a:off x="3923928" y="4191000"/>
            <a:ext cx="3060000" cy="1251712"/>
          </a:xfrm>
        </p:spPr>
        <p:txBody>
          <a:bodyPr anchor="t"/>
          <a:lstStyle>
            <a:lvl1pPr marL="0" indent="0">
              <a:lnSpc>
                <a:spcPct val="100000"/>
              </a:lnSpc>
              <a:spcAft>
                <a:spcPts val="0"/>
              </a:spcAft>
              <a:buNone/>
              <a:defRPr sz="1600">
                <a:solidFill>
                  <a:schemeClr val="bg2"/>
                </a:solidFill>
              </a:defRPr>
            </a:lvl1pPr>
            <a:lvl2pPr marL="457177"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3" indent="0">
              <a:buNone/>
              <a:defRPr sz="1400">
                <a:solidFill>
                  <a:schemeClr val="tx1">
                    <a:tint val="75000"/>
                  </a:schemeClr>
                </a:solidFill>
              </a:defRPr>
            </a:lvl7pPr>
            <a:lvl8pPr marL="3200240" indent="0">
              <a:buNone/>
              <a:defRPr sz="1400">
                <a:solidFill>
                  <a:schemeClr val="tx1">
                    <a:tint val="75000"/>
                  </a:schemeClr>
                </a:solidFill>
              </a:defRPr>
            </a:lvl8pPr>
            <a:lvl9pPr marL="3657417" indent="0">
              <a:buNone/>
              <a:defRPr sz="1400">
                <a:solidFill>
                  <a:schemeClr val="tx1">
                    <a:tint val="75000"/>
                  </a:schemeClr>
                </a:solidFill>
              </a:defRPr>
            </a:lvl9pPr>
          </a:lstStyle>
          <a:p>
            <a:pPr lvl="0"/>
            <a:r>
              <a:rPr lang="en-US"/>
              <a:t>Click to edit Master text styles</a:t>
            </a:r>
          </a:p>
        </p:txBody>
      </p:sp>
      <p:sp>
        <p:nvSpPr>
          <p:cNvPr id="8" name="Title 1"/>
          <p:cNvSpPr>
            <a:spLocks noGrp="1"/>
          </p:cNvSpPr>
          <p:nvPr>
            <p:ph type="ctrTitle"/>
          </p:nvPr>
        </p:nvSpPr>
        <p:spPr>
          <a:xfrm>
            <a:off x="756376" y="2872560"/>
            <a:ext cx="6624000" cy="675056"/>
          </a:xfrm>
        </p:spPr>
        <p:txBody>
          <a:bodyPr anchor="t" anchorCtr="0"/>
          <a:lstStyle>
            <a:lvl1pPr>
              <a:lnSpc>
                <a:spcPct val="90000"/>
              </a:lnSpc>
              <a:defRPr sz="4400">
                <a:solidFill>
                  <a:schemeClr val="bg2"/>
                </a:solidFill>
              </a:defRPr>
            </a:lvl1pPr>
          </a:lstStyle>
          <a:p>
            <a:r>
              <a:rPr lang="en-US"/>
              <a:t>Click to edit Master title style</a:t>
            </a:r>
            <a:endParaRPr lang="en-AU" dirty="0"/>
          </a:p>
        </p:txBody>
      </p:sp>
    </p:spTree>
    <p:extLst>
      <p:ext uri="{BB962C8B-B14F-4D97-AF65-F5344CB8AC3E}">
        <p14:creationId xmlns:p14="http://schemas.microsoft.com/office/powerpoint/2010/main" val="33838172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Divider2">
    <p:spTree>
      <p:nvGrpSpPr>
        <p:cNvPr id="1" name=""/>
        <p:cNvGrpSpPr/>
        <p:nvPr/>
      </p:nvGrpSpPr>
      <p:grpSpPr>
        <a:xfrm>
          <a:off x="0" y="0"/>
          <a:ext cx="0" cy="0"/>
          <a:chOff x="0" y="0"/>
          <a:chExt cx="0" cy="0"/>
        </a:xfrm>
      </p:grpSpPr>
      <p:pic>
        <p:nvPicPr>
          <p:cNvPr id="5122"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504000" y="764704"/>
            <a:ext cx="6624000" cy="963088"/>
          </a:xfrm>
        </p:spPr>
        <p:txBody>
          <a:bodyPr anchor="b" anchorCtr="0"/>
          <a:lstStyle>
            <a:lvl1pPr>
              <a:lnSpc>
                <a:spcPct val="90000"/>
              </a:lnSpc>
              <a:defRPr sz="4400">
                <a:solidFill>
                  <a:schemeClr val="tx2"/>
                </a:solidFill>
              </a:defRPr>
            </a:lvl1pPr>
          </a:lstStyle>
          <a:p>
            <a:r>
              <a:rPr lang="en-US"/>
              <a:t>Click to edit Master title style</a:t>
            </a:r>
            <a:endParaRPr lang="en-AU" dirty="0"/>
          </a:p>
        </p:txBody>
      </p:sp>
      <p:sp>
        <p:nvSpPr>
          <p:cNvPr id="3" name="Subtitle 2"/>
          <p:cNvSpPr>
            <a:spLocks noGrp="1"/>
          </p:cNvSpPr>
          <p:nvPr>
            <p:ph type="subTitle" idx="1"/>
          </p:nvPr>
        </p:nvSpPr>
        <p:spPr>
          <a:xfrm>
            <a:off x="504000" y="1700808"/>
            <a:ext cx="6624000" cy="1139552"/>
          </a:xfrm>
        </p:spPr>
        <p:txBody>
          <a:bodyPr/>
          <a:lstStyle>
            <a:lvl1pPr marL="0" indent="0" algn="l">
              <a:buNone/>
              <a:defRPr sz="4400" b="1">
                <a:solidFill>
                  <a:schemeClr val="bg2"/>
                </a:solidFill>
              </a:defRPr>
            </a:lvl1pPr>
            <a:lvl2pPr marL="457177"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3" indent="0" algn="ctr">
              <a:buNone/>
              <a:defRPr>
                <a:solidFill>
                  <a:schemeClr val="tx1">
                    <a:tint val="75000"/>
                  </a:schemeClr>
                </a:solidFill>
              </a:defRPr>
            </a:lvl7pPr>
            <a:lvl8pPr marL="3200240" indent="0" algn="ctr">
              <a:buNone/>
              <a:defRPr>
                <a:solidFill>
                  <a:schemeClr val="tx1">
                    <a:tint val="75000"/>
                  </a:schemeClr>
                </a:solidFill>
              </a:defRPr>
            </a:lvl8pPr>
            <a:lvl9pPr marL="3657417" indent="0" algn="ctr">
              <a:buNone/>
              <a:defRPr>
                <a:solidFill>
                  <a:schemeClr val="tx1">
                    <a:tint val="75000"/>
                  </a:schemeClr>
                </a:solidFill>
              </a:defRPr>
            </a:lvl9pPr>
          </a:lstStyle>
          <a:p>
            <a:r>
              <a:rPr lang="en-US"/>
              <a:t>Click to edit Master subtitle style</a:t>
            </a:r>
            <a:endParaRPr lang="en-AU" dirty="0"/>
          </a:p>
        </p:txBody>
      </p:sp>
      <p:sp>
        <p:nvSpPr>
          <p:cNvPr id="28" name="Date Placeholder 27"/>
          <p:cNvSpPr>
            <a:spLocks noGrp="1"/>
          </p:cNvSpPr>
          <p:nvPr>
            <p:ph type="dt" sz="half" idx="13"/>
          </p:nvPr>
        </p:nvSpPr>
        <p:spPr/>
        <p:txBody>
          <a:bodyPr/>
          <a:lstStyle/>
          <a:p>
            <a:endParaRPr lang="en-AU" dirty="0"/>
          </a:p>
        </p:txBody>
      </p:sp>
      <p:grpSp>
        <p:nvGrpSpPr>
          <p:cNvPr id="10" name="Group 9"/>
          <p:cNvGrpSpPr/>
          <p:nvPr userDrawn="1"/>
        </p:nvGrpSpPr>
        <p:grpSpPr>
          <a:xfrm>
            <a:off x="-2633774" y="2996952"/>
            <a:ext cx="2406997" cy="3868962"/>
            <a:chOff x="-2414521" y="1195029"/>
            <a:chExt cx="2414071" cy="3833388"/>
          </a:xfrm>
        </p:grpSpPr>
        <p:sp>
          <p:nvSpPr>
            <p:cNvPr id="14" name="Rectangle 13"/>
            <p:cNvSpPr/>
            <p:nvPr userDrawn="1"/>
          </p:nvSpPr>
          <p:spPr>
            <a:xfrm>
              <a:off x="-2383433" y="1195029"/>
              <a:ext cx="2382983" cy="3833388"/>
            </a:xfrm>
            <a:prstGeom prst="rect">
              <a:avLst/>
            </a:prstGeom>
            <a:solidFill>
              <a:srgbClr val="E6E6E6"/>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dirty="0">
                <a:solidFill>
                  <a:schemeClr val="tx1"/>
                </a:solidFill>
              </a:endParaRPr>
            </a:p>
          </p:txBody>
        </p:sp>
        <p:sp>
          <p:nvSpPr>
            <p:cNvPr id="15" name="TextBox 26"/>
            <p:cNvSpPr txBox="1"/>
            <p:nvPr userDrawn="1"/>
          </p:nvSpPr>
          <p:spPr>
            <a:xfrm>
              <a:off x="-2414521" y="1197693"/>
              <a:ext cx="2402419" cy="23938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200" b="1" dirty="0">
                  <a:latin typeface="Calibri" pitchFamily="34" charset="0"/>
                  <a:cs typeface="Calibri" pitchFamily="34" charset="0"/>
                </a:rPr>
                <a:t>Editing</a:t>
              </a:r>
              <a:r>
                <a:rPr lang="en-AU" sz="1200" b="1" baseline="0" dirty="0">
                  <a:latin typeface="Calibri" pitchFamily="34" charset="0"/>
                  <a:cs typeface="Calibri" pitchFamily="34" charset="0"/>
                </a:rPr>
                <a:t> Footer details:</a:t>
              </a:r>
            </a:p>
            <a:p>
              <a:r>
                <a:rPr lang="en-AU" sz="1100" dirty="0">
                  <a:latin typeface="Calibri" pitchFamily="34" charset="0"/>
                  <a:cs typeface="Calibri" pitchFamily="34" charset="0"/>
                </a:rPr>
                <a:t>Click on the </a:t>
              </a:r>
              <a:r>
                <a:rPr lang="en-AU" sz="1100" b="1" dirty="0">
                  <a:latin typeface="Calibri" pitchFamily="34" charset="0"/>
                  <a:cs typeface="Calibri" pitchFamily="34" charset="0"/>
                </a:rPr>
                <a:t>Header &amp; </a:t>
              </a:r>
              <a:r>
                <a:rPr lang="en-AU" sz="1100" b="1" baseline="0" dirty="0">
                  <a:latin typeface="Calibri" pitchFamily="34" charset="0"/>
                  <a:cs typeface="Calibri" pitchFamily="34" charset="0"/>
                </a:rPr>
                <a:t>Footer</a:t>
              </a:r>
              <a:r>
                <a:rPr lang="en-AU" sz="1100" baseline="0" dirty="0">
                  <a:latin typeface="Calibri" pitchFamily="34" charset="0"/>
                  <a:cs typeface="Calibri" pitchFamily="34" charset="0"/>
                </a:rPr>
                <a:t> button from the customised </a:t>
              </a:r>
              <a:r>
                <a:rPr lang="en-AU" sz="1100" b="1" baseline="0" dirty="0">
                  <a:latin typeface="Calibri" pitchFamily="34" charset="0"/>
                  <a:cs typeface="Calibri" pitchFamily="34" charset="0"/>
                </a:rPr>
                <a:t>QBE</a:t>
              </a:r>
              <a:r>
                <a:rPr lang="en-AU" sz="1100" baseline="0" dirty="0">
                  <a:latin typeface="Calibri" pitchFamily="34" charset="0"/>
                  <a:cs typeface="Calibri" pitchFamily="34" charset="0"/>
                </a:rPr>
                <a:t> </a:t>
              </a:r>
              <a:r>
                <a:rPr lang="en-AU" sz="1100" dirty="0">
                  <a:latin typeface="Calibri" pitchFamily="34" charset="0"/>
                  <a:cs typeface="Calibri" pitchFamily="34" charset="0"/>
                </a:rPr>
                <a:t>tab. </a:t>
              </a:r>
            </a:p>
            <a:p>
              <a:endParaRPr lang="en-AU" sz="1100" dirty="0">
                <a:latin typeface="Calibri" pitchFamily="34" charset="0"/>
                <a:cs typeface="Calibri" pitchFamily="34" charset="0"/>
              </a:endParaRPr>
            </a:p>
            <a:p>
              <a:endParaRPr lang="en-AU" sz="1100" dirty="0">
                <a:latin typeface="Calibri" pitchFamily="34" charset="0"/>
                <a:cs typeface="Calibri" pitchFamily="34" charset="0"/>
              </a:endParaRPr>
            </a:p>
            <a:p>
              <a:endParaRPr lang="en-AU" sz="1100" dirty="0">
                <a:latin typeface="Calibri" pitchFamily="34" charset="0"/>
                <a:cs typeface="Calibri" pitchFamily="34" charset="0"/>
              </a:endParaRPr>
            </a:p>
            <a:p>
              <a:endParaRPr lang="en-AU" sz="1100" dirty="0">
                <a:latin typeface="Calibri" pitchFamily="34" charset="0"/>
                <a:cs typeface="Calibri" pitchFamily="34" charset="0"/>
              </a:endParaRPr>
            </a:p>
            <a:p>
              <a:endParaRPr lang="en-AU" sz="700" dirty="0">
                <a:latin typeface="Calibri" pitchFamily="34" charset="0"/>
                <a:cs typeface="Calibri" pitchFamily="34" charset="0"/>
              </a:endParaRPr>
            </a:p>
            <a:p>
              <a:r>
                <a:rPr lang="en-AU" sz="1100" dirty="0">
                  <a:latin typeface="Calibri" pitchFamily="34" charset="0"/>
                  <a:cs typeface="Calibri" pitchFamily="34" charset="0"/>
                </a:rPr>
                <a:t>The window below will pop</a:t>
              </a:r>
              <a:r>
                <a:rPr lang="en-AU" sz="1100" baseline="0" dirty="0">
                  <a:latin typeface="Calibri" pitchFamily="34" charset="0"/>
                  <a:cs typeface="Calibri" pitchFamily="34" charset="0"/>
                </a:rPr>
                <a:t> up. Fill in the Footnote text in the Footer field and the document title in the Date field. Click the </a:t>
              </a:r>
              <a:r>
                <a:rPr lang="en-AU" sz="1100" b="1" baseline="0" dirty="0">
                  <a:latin typeface="Calibri" pitchFamily="34" charset="0"/>
                  <a:cs typeface="Calibri" pitchFamily="34" charset="0"/>
                </a:rPr>
                <a:t>Apply to All </a:t>
              </a:r>
              <a:r>
                <a:rPr lang="en-AU" sz="1100" baseline="0" dirty="0">
                  <a:latin typeface="Calibri" pitchFamily="34" charset="0"/>
                  <a:cs typeface="Calibri" pitchFamily="34" charset="0"/>
                </a:rPr>
                <a:t>button to apply changes to all the slides.</a:t>
              </a:r>
              <a:endParaRPr lang="en-AU" sz="1100" dirty="0">
                <a:latin typeface="Calibri" pitchFamily="34" charset="0"/>
                <a:cs typeface="Calibri" pitchFamily="34" charset="0"/>
              </a:endParaRPr>
            </a:p>
            <a:p>
              <a:endParaRPr lang="en-AU" sz="1100" b="1" dirty="0">
                <a:latin typeface="Calibri" pitchFamily="34" charset="0"/>
                <a:cs typeface="Calibri" pitchFamily="34" charset="0"/>
              </a:endParaRPr>
            </a:p>
          </p:txBody>
        </p:sp>
      </p:grpSp>
      <p:pic>
        <p:nvPicPr>
          <p:cNvPr id="12" name="Picture 11"/>
          <p:cNvPicPr>
            <a:picLocks noChangeAspect="1" noChangeArrowheads="1"/>
          </p:cNvPicPr>
          <p:nvPr userDrawn="1"/>
        </p:nvPicPr>
        <p:blipFill>
          <a:blip r:embed="rId3" cstate="print"/>
          <a:srcRect/>
          <a:stretch>
            <a:fillRect/>
          </a:stretch>
        </p:blipFill>
        <p:spPr bwMode="auto">
          <a:xfrm>
            <a:off x="-2529335" y="5216573"/>
            <a:ext cx="2246186" cy="1588123"/>
          </a:xfrm>
          <a:prstGeom prst="rect">
            <a:avLst/>
          </a:prstGeom>
          <a:noFill/>
          <a:ln w="9525">
            <a:noFill/>
            <a:miter lim="800000"/>
            <a:headEnd/>
            <a:tailEnd/>
          </a:ln>
        </p:spPr>
      </p:pic>
      <p:pic>
        <p:nvPicPr>
          <p:cNvPr id="21" name="Picture 3"/>
          <p:cNvPicPr>
            <a:picLocks noChangeAspect="1" noChangeArrowheads="1"/>
          </p:cNvPicPr>
          <p:nvPr userDrawn="1"/>
        </p:nvPicPr>
        <p:blipFill>
          <a:blip r:embed="rId4" cstate="print"/>
          <a:srcRect/>
          <a:stretch>
            <a:fillRect/>
          </a:stretch>
        </p:blipFill>
        <p:spPr bwMode="auto">
          <a:xfrm>
            <a:off x="-2445871" y="3573016"/>
            <a:ext cx="2049319" cy="742610"/>
          </a:xfrm>
          <a:prstGeom prst="rect">
            <a:avLst/>
          </a:prstGeom>
          <a:noFill/>
          <a:ln w="9525">
            <a:noFill/>
            <a:miter lim="800000"/>
            <a:headEnd/>
            <a:tailEnd/>
          </a:ln>
        </p:spPr>
      </p:pic>
      <p:sp>
        <p:nvSpPr>
          <p:cNvPr id="24" name="TextBox 23"/>
          <p:cNvSpPr txBox="1"/>
          <p:nvPr userDrawn="1"/>
        </p:nvSpPr>
        <p:spPr>
          <a:xfrm>
            <a:off x="504000" y="6490801"/>
            <a:ext cx="180000" cy="123111"/>
          </a:xfrm>
          <a:prstGeom prst="rect">
            <a:avLst/>
          </a:prstGeom>
        </p:spPr>
        <p:txBody>
          <a:bodyPr vert="horz" lIns="0" tIns="0" rIns="0" bIns="0" rtlCol="0" anchor="ctr">
            <a:spAutoFit/>
          </a:bodyPr>
          <a:lstStyle>
            <a:defPPr>
              <a:defRPr lang="en-US"/>
            </a:defPPr>
            <a:lvl1pPr algn="r">
              <a:defRPr sz="1000">
                <a:solidFill>
                  <a:schemeClr val="tx1">
                    <a:tint val="75000"/>
                  </a:schemeClr>
                </a:solidFill>
                <a:latin typeface="Arial" pitchFamily="34" charset="0"/>
                <a:cs typeface="Arial" pitchFamily="34" charset="0"/>
              </a:defRPr>
            </a:lvl1pPr>
          </a:lstStyle>
          <a:p>
            <a:pPr lvl="0" algn="l"/>
            <a:fld id="{7339EE8E-2A5E-4C4D-876A-62CFB4260EE7}" type="slidenum">
              <a:rPr lang="en-US" sz="800" b="1" smtClean="0">
                <a:solidFill>
                  <a:schemeClr val="tx2"/>
                </a:solidFill>
              </a:rPr>
              <a:pPr lvl="0" algn="l"/>
              <a:t>‹#›</a:t>
            </a:fld>
            <a:endParaRPr lang="en-AU" sz="800" b="1" dirty="0">
              <a:solidFill>
                <a:schemeClr val="tx2"/>
              </a:solidFill>
            </a:endParaRPr>
          </a:p>
        </p:txBody>
      </p:sp>
      <p:sp>
        <p:nvSpPr>
          <p:cNvPr id="25" name="TextBox 24"/>
          <p:cNvSpPr txBox="1"/>
          <p:nvPr userDrawn="1"/>
        </p:nvSpPr>
        <p:spPr>
          <a:xfrm>
            <a:off x="717476" y="6498676"/>
            <a:ext cx="46488" cy="123111"/>
          </a:xfrm>
          <a:prstGeom prst="rect">
            <a:avLst/>
          </a:prstGeom>
          <a:noFill/>
        </p:spPr>
        <p:txBody>
          <a:bodyPr wrap="none" lIns="0" tIns="0" rIns="0" bIns="0" rtlCol="0" anchor="ctr">
            <a:spAutoFit/>
          </a:bodyPr>
          <a:lstStyle/>
          <a:p>
            <a:r>
              <a:rPr lang="en-AU" sz="800" b="1" dirty="0">
                <a:solidFill>
                  <a:schemeClr val="bg2"/>
                </a:solidFill>
                <a:latin typeface="Arial" pitchFamily="34" charset="0"/>
                <a:cs typeface="Arial" pitchFamily="34" charset="0"/>
                <a:sym typeface="Symbol"/>
              </a:rPr>
              <a:t></a:t>
            </a:r>
            <a:endParaRPr lang="en-AU" sz="800" b="1" dirty="0">
              <a:solidFill>
                <a:schemeClr val="bg2"/>
              </a:solidFill>
              <a:latin typeface="Arial" pitchFamily="34" charset="0"/>
              <a:cs typeface="Arial" pitchFamily="34" charset="0"/>
            </a:endParaRPr>
          </a:p>
        </p:txBody>
      </p:sp>
    </p:spTree>
    <p:extLst>
      <p:ext uri="{BB962C8B-B14F-4D97-AF65-F5344CB8AC3E}">
        <p14:creationId xmlns:p14="http://schemas.microsoft.com/office/powerpoint/2010/main" val="2157233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pic>
        <p:nvPicPr>
          <p:cNvPr id="7170"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p:spPr>
      </p:pic>
      <p:sp>
        <p:nvSpPr>
          <p:cNvPr id="3" name="Text Placeholder 2"/>
          <p:cNvSpPr>
            <a:spLocks noGrp="1"/>
          </p:cNvSpPr>
          <p:nvPr>
            <p:ph type="body" idx="1"/>
          </p:nvPr>
        </p:nvSpPr>
        <p:spPr>
          <a:xfrm>
            <a:off x="756376" y="4191000"/>
            <a:ext cx="3060000" cy="1251712"/>
          </a:xfrm>
        </p:spPr>
        <p:txBody>
          <a:bodyPr anchor="t"/>
          <a:lstStyle>
            <a:lvl1pPr marL="0" indent="0">
              <a:lnSpc>
                <a:spcPct val="100000"/>
              </a:lnSpc>
              <a:spcAft>
                <a:spcPts val="0"/>
              </a:spcAft>
              <a:buNone/>
              <a:defRPr sz="1600">
                <a:solidFill>
                  <a:schemeClr val="bg2"/>
                </a:solidFill>
              </a:defRPr>
            </a:lvl1pPr>
            <a:lvl2pPr marL="457177"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3" indent="0">
              <a:buNone/>
              <a:defRPr sz="1400">
                <a:solidFill>
                  <a:schemeClr val="tx1">
                    <a:tint val="75000"/>
                  </a:schemeClr>
                </a:solidFill>
              </a:defRPr>
            </a:lvl7pPr>
            <a:lvl8pPr marL="3200240" indent="0">
              <a:buNone/>
              <a:defRPr sz="1400">
                <a:solidFill>
                  <a:schemeClr val="tx1">
                    <a:tint val="75000"/>
                  </a:schemeClr>
                </a:solidFill>
              </a:defRPr>
            </a:lvl8pPr>
            <a:lvl9pPr marL="3657417" indent="0">
              <a:buNone/>
              <a:defRPr sz="1400">
                <a:solidFill>
                  <a:schemeClr val="tx1">
                    <a:tint val="75000"/>
                  </a:schemeClr>
                </a:solidFill>
              </a:defRPr>
            </a:lvl9pPr>
          </a:lstStyle>
          <a:p>
            <a:pPr lvl="0"/>
            <a:r>
              <a:rPr lang="en-US"/>
              <a:t>Click to edit Master text styles</a:t>
            </a:r>
          </a:p>
        </p:txBody>
      </p:sp>
      <p:sp>
        <p:nvSpPr>
          <p:cNvPr id="10" name="Text Placeholder 2"/>
          <p:cNvSpPr>
            <a:spLocks noGrp="1"/>
          </p:cNvSpPr>
          <p:nvPr>
            <p:ph type="body" idx="12"/>
          </p:nvPr>
        </p:nvSpPr>
        <p:spPr>
          <a:xfrm>
            <a:off x="3923928" y="4191000"/>
            <a:ext cx="3060000" cy="1251712"/>
          </a:xfrm>
        </p:spPr>
        <p:txBody>
          <a:bodyPr anchor="t"/>
          <a:lstStyle>
            <a:lvl1pPr marL="0" indent="0">
              <a:lnSpc>
                <a:spcPct val="100000"/>
              </a:lnSpc>
              <a:spcAft>
                <a:spcPts val="0"/>
              </a:spcAft>
              <a:buNone/>
              <a:defRPr sz="1600">
                <a:solidFill>
                  <a:schemeClr val="bg2"/>
                </a:solidFill>
              </a:defRPr>
            </a:lvl1pPr>
            <a:lvl2pPr marL="457177"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3" indent="0">
              <a:buNone/>
              <a:defRPr sz="1400">
                <a:solidFill>
                  <a:schemeClr val="tx1">
                    <a:tint val="75000"/>
                  </a:schemeClr>
                </a:solidFill>
              </a:defRPr>
            </a:lvl7pPr>
            <a:lvl8pPr marL="3200240" indent="0">
              <a:buNone/>
              <a:defRPr sz="1400">
                <a:solidFill>
                  <a:schemeClr val="tx1">
                    <a:tint val="75000"/>
                  </a:schemeClr>
                </a:solidFill>
              </a:defRPr>
            </a:lvl8pPr>
            <a:lvl9pPr marL="3657417" indent="0">
              <a:buNone/>
              <a:defRPr sz="1400">
                <a:solidFill>
                  <a:schemeClr val="tx1">
                    <a:tint val="75000"/>
                  </a:schemeClr>
                </a:solidFill>
              </a:defRPr>
            </a:lvl9pPr>
          </a:lstStyle>
          <a:p>
            <a:pPr lvl="0"/>
            <a:r>
              <a:rPr lang="en-US"/>
              <a:t>Click to edit Master text styles</a:t>
            </a:r>
          </a:p>
        </p:txBody>
      </p:sp>
      <p:sp>
        <p:nvSpPr>
          <p:cNvPr id="8" name="Title 1"/>
          <p:cNvSpPr>
            <a:spLocks noGrp="1"/>
          </p:cNvSpPr>
          <p:nvPr>
            <p:ph type="ctrTitle"/>
          </p:nvPr>
        </p:nvSpPr>
        <p:spPr>
          <a:xfrm>
            <a:off x="756376" y="2872560"/>
            <a:ext cx="6624000" cy="675056"/>
          </a:xfrm>
        </p:spPr>
        <p:txBody>
          <a:bodyPr anchor="t" anchorCtr="0"/>
          <a:lstStyle>
            <a:lvl1pPr>
              <a:lnSpc>
                <a:spcPct val="90000"/>
              </a:lnSpc>
              <a:defRPr sz="4400">
                <a:solidFill>
                  <a:schemeClr val="bg2"/>
                </a:solidFill>
              </a:defRPr>
            </a:lvl1pPr>
          </a:lstStyle>
          <a:p>
            <a:r>
              <a:rPr lang="en-US"/>
              <a:t>Click to edit Master title style</a:t>
            </a:r>
            <a:endParaRPr lang="en-AU" dirty="0"/>
          </a:p>
        </p:txBody>
      </p:sp>
    </p:spTree>
    <p:extLst>
      <p:ext uri="{BB962C8B-B14F-4D97-AF65-F5344CB8AC3E}">
        <p14:creationId xmlns:p14="http://schemas.microsoft.com/office/powerpoint/2010/main" val="14595589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Divider3">
    <p:spTree>
      <p:nvGrpSpPr>
        <p:cNvPr id="1" name=""/>
        <p:cNvGrpSpPr/>
        <p:nvPr/>
      </p:nvGrpSpPr>
      <p:grpSpPr>
        <a:xfrm>
          <a:off x="0" y="0"/>
          <a:ext cx="0" cy="0"/>
          <a:chOff x="0" y="0"/>
          <a:chExt cx="0" cy="0"/>
        </a:xfrm>
      </p:grpSpPr>
      <p:pic>
        <p:nvPicPr>
          <p:cNvPr id="614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504000" y="1889848"/>
            <a:ext cx="6624000" cy="963088"/>
          </a:xfrm>
        </p:spPr>
        <p:txBody>
          <a:bodyPr anchor="b" anchorCtr="0"/>
          <a:lstStyle>
            <a:lvl1pPr>
              <a:lnSpc>
                <a:spcPct val="90000"/>
              </a:lnSpc>
              <a:defRPr sz="4400">
                <a:solidFill>
                  <a:schemeClr val="bg2"/>
                </a:solidFill>
              </a:defRPr>
            </a:lvl1pPr>
          </a:lstStyle>
          <a:p>
            <a:r>
              <a:rPr lang="en-US"/>
              <a:t>Click to edit Master title style</a:t>
            </a:r>
            <a:endParaRPr lang="en-AU" dirty="0"/>
          </a:p>
        </p:txBody>
      </p:sp>
      <p:sp>
        <p:nvSpPr>
          <p:cNvPr id="27" name="Date Placeholder 26"/>
          <p:cNvSpPr>
            <a:spLocks noGrp="1"/>
          </p:cNvSpPr>
          <p:nvPr>
            <p:ph type="dt" sz="half" idx="13"/>
          </p:nvPr>
        </p:nvSpPr>
        <p:spPr/>
        <p:txBody>
          <a:bodyPr/>
          <a:lstStyle/>
          <a:p>
            <a:endParaRPr lang="en-AU" dirty="0"/>
          </a:p>
        </p:txBody>
      </p:sp>
      <p:grpSp>
        <p:nvGrpSpPr>
          <p:cNvPr id="11" name="Group 10"/>
          <p:cNvGrpSpPr/>
          <p:nvPr userDrawn="1"/>
        </p:nvGrpSpPr>
        <p:grpSpPr>
          <a:xfrm>
            <a:off x="-2613282" y="2996952"/>
            <a:ext cx="2406997" cy="3868962"/>
            <a:chOff x="-2414521" y="1195029"/>
            <a:chExt cx="2414071" cy="3833388"/>
          </a:xfrm>
        </p:grpSpPr>
        <p:sp>
          <p:nvSpPr>
            <p:cNvPr id="12" name="Rectangle 11"/>
            <p:cNvSpPr/>
            <p:nvPr userDrawn="1"/>
          </p:nvSpPr>
          <p:spPr>
            <a:xfrm>
              <a:off x="-2383433" y="1195029"/>
              <a:ext cx="2382983" cy="3833388"/>
            </a:xfrm>
            <a:prstGeom prst="rect">
              <a:avLst/>
            </a:prstGeom>
            <a:solidFill>
              <a:srgbClr val="E6E6E6"/>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dirty="0">
                <a:solidFill>
                  <a:schemeClr val="tx1"/>
                </a:solidFill>
              </a:endParaRPr>
            </a:p>
          </p:txBody>
        </p:sp>
        <p:sp>
          <p:nvSpPr>
            <p:cNvPr id="13" name="TextBox 26"/>
            <p:cNvSpPr txBox="1"/>
            <p:nvPr userDrawn="1"/>
          </p:nvSpPr>
          <p:spPr>
            <a:xfrm>
              <a:off x="-2414521" y="1197693"/>
              <a:ext cx="2402419" cy="23938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200" b="1" dirty="0">
                  <a:latin typeface="Calibri" pitchFamily="34" charset="0"/>
                  <a:cs typeface="Calibri" pitchFamily="34" charset="0"/>
                </a:rPr>
                <a:t>Editing</a:t>
              </a:r>
              <a:r>
                <a:rPr lang="en-AU" sz="1200" b="1" baseline="0" dirty="0">
                  <a:latin typeface="Calibri" pitchFamily="34" charset="0"/>
                  <a:cs typeface="Calibri" pitchFamily="34" charset="0"/>
                </a:rPr>
                <a:t> Footer details:</a:t>
              </a:r>
            </a:p>
            <a:p>
              <a:r>
                <a:rPr lang="en-AU" sz="1100" dirty="0">
                  <a:latin typeface="Calibri" pitchFamily="34" charset="0"/>
                  <a:cs typeface="Calibri" pitchFamily="34" charset="0"/>
                </a:rPr>
                <a:t>Click on the </a:t>
              </a:r>
              <a:r>
                <a:rPr lang="en-AU" sz="1100" b="1" dirty="0">
                  <a:latin typeface="Calibri" pitchFamily="34" charset="0"/>
                  <a:cs typeface="Calibri" pitchFamily="34" charset="0"/>
                </a:rPr>
                <a:t>Header &amp; </a:t>
              </a:r>
              <a:r>
                <a:rPr lang="en-AU" sz="1100" b="1" baseline="0" dirty="0">
                  <a:latin typeface="Calibri" pitchFamily="34" charset="0"/>
                  <a:cs typeface="Calibri" pitchFamily="34" charset="0"/>
                </a:rPr>
                <a:t>Footer</a:t>
              </a:r>
              <a:r>
                <a:rPr lang="en-AU" sz="1100" baseline="0" dirty="0">
                  <a:latin typeface="Calibri" pitchFamily="34" charset="0"/>
                  <a:cs typeface="Calibri" pitchFamily="34" charset="0"/>
                </a:rPr>
                <a:t> button from the customised </a:t>
              </a:r>
              <a:r>
                <a:rPr lang="en-AU" sz="1100" b="1" baseline="0" dirty="0">
                  <a:latin typeface="Calibri" pitchFamily="34" charset="0"/>
                  <a:cs typeface="Calibri" pitchFamily="34" charset="0"/>
                </a:rPr>
                <a:t>QBE</a:t>
              </a:r>
              <a:r>
                <a:rPr lang="en-AU" sz="1100" baseline="0" dirty="0">
                  <a:latin typeface="Calibri" pitchFamily="34" charset="0"/>
                  <a:cs typeface="Calibri" pitchFamily="34" charset="0"/>
                </a:rPr>
                <a:t> </a:t>
              </a:r>
              <a:r>
                <a:rPr lang="en-AU" sz="1100" dirty="0">
                  <a:latin typeface="Calibri" pitchFamily="34" charset="0"/>
                  <a:cs typeface="Calibri" pitchFamily="34" charset="0"/>
                </a:rPr>
                <a:t>tab. </a:t>
              </a:r>
            </a:p>
            <a:p>
              <a:endParaRPr lang="en-AU" sz="1100" dirty="0">
                <a:latin typeface="Calibri" pitchFamily="34" charset="0"/>
                <a:cs typeface="Calibri" pitchFamily="34" charset="0"/>
              </a:endParaRPr>
            </a:p>
            <a:p>
              <a:endParaRPr lang="en-AU" sz="1100" dirty="0">
                <a:latin typeface="Calibri" pitchFamily="34" charset="0"/>
                <a:cs typeface="Calibri" pitchFamily="34" charset="0"/>
              </a:endParaRPr>
            </a:p>
            <a:p>
              <a:endParaRPr lang="en-AU" sz="1100" dirty="0">
                <a:latin typeface="Calibri" pitchFamily="34" charset="0"/>
                <a:cs typeface="Calibri" pitchFamily="34" charset="0"/>
              </a:endParaRPr>
            </a:p>
            <a:p>
              <a:endParaRPr lang="en-AU" sz="1100" dirty="0">
                <a:latin typeface="Calibri" pitchFamily="34" charset="0"/>
                <a:cs typeface="Calibri" pitchFamily="34" charset="0"/>
              </a:endParaRPr>
            </a:p>
            <a:p>
              <a:endParaRPr lang="en-AU" sz="700" dirty="0">
                <a:latin typeface="Calibri" pitchFamily="34" charset="0"/>
                <a:cs typeface="Calibri" pitchFamily="34" charset="0"/>
              </a:endParaRPr>
            </a:p>
            <a:p>
              <a:r>
                <a:rPr lang="en-AU" sz="1100" dirty="0">
                  <a:latin typeface="Calibri" pitchFamily="34" charset="0"/>
                  <a:cs typeface="Calibri" pitchFamily="34" charset="0"/>
                </a:rPr>
                <a:t>The window below will pop</a:t>
              </a:r>
              <a:r>
                <a:rPr lang="en-AU" sz="1100" baseline="0" dirty="0">
                  <a:latin typeface="Calibri" pitchFamily="34" charset="0"/>
                  <a:cs typeface="Calibri" pitchFamily="34" charset="0"/>
                </a:rPr>
                <a:t> up. Fill in the Footnote text in the Footer field and the document title in the Date field. Click the </a:t>
              </a:r>
              <a:r>
                <a:rPr lang="en-AU" sz="1100" b="1" baseline="0" dirty="0">
                  <a:latin typeface="Calibri" pitchFamily="34" charset="0"/>
                  <a:cs typeface="Calibri" pitchFamily="34" charset="0"/>
                </a:rPr>
                <a:t>Apply to All </a:t>
              </a:r>
              <a:r>
                <a:rPr lang="en-AU" sz="1100" baseline="0" dirty="0">
                  <a:latin typeface="Calibri" pitchFamily="34" charset="0"/>
                  <a:cs typeface="Calibri" pitchFamily="34" charset="0"/>
                </a:rPr>
                <a:t>button to apply changes to all the slides.</a:t>
              </a:r>
              <a:endParaRPr lang="en-AU" sz="1100" dirty="0">
                <a:latin typeface="Calibri" pitchFamily="34" charset="0"/>
                <a:cs typeface="Calibri" pitchFamily="34" charset="0"/>
              </a:endParaRPr>
            </a:p>
            <a:p>
              <a:endParaRPr lang="en-AU" sz="1100" b="1" dirty="0">
                <a:latin typeface="Calibri" pitchFamily="34" charset="0"/>
                <a:cs typeface="Calibri" pitchFamily="34" charset="0"/>
              </a:endParaRPr>
            </a:p>
          </p:txBody>
        </p:sp>
      </p:grpSp>
      <p:pic>
        <p:nvPicPr>
          <p:cNvPr id="14" name="Picture 13"/>
          <p:cNvPicPr>
            <a:picLocks noChangeAspect="1" noChangeArrowheads="1"/>
          </p:cNvPicPr>
          <p:nvPr userDrawn="1"/>
        </p:nvPicPr>
        <p:blipFill>
          <a:blip r:embed="rId3" cstate="print"/>
          <a:srcRect/>
          <a:stretch>
            <a:fillRect/>
          </a:stretch>
        </p:blipFill>
        <p:spPr bwMode="auto">
          <a:xfrm>
            <a:off x="-2508843" y="5216573"/>
            <a:ext cx="2246186" cy="1588123"/>
          </a:xfrm>
          <a:prstGeom prst="rect">
            <a:avLst/>
          </a:prstGeom>
          <a:noFill/>
          <a:ln w="9525">
            <a:noFill/>
            <a:miter lim="800000"/>
            <a:headEnd/>
            <a:tailEnd/>
          </a:ln>
        </p:spPr>
      </p:pic>
      <p:pic>
        <p:nvPicPr>
          <p:cNvPr id="21" name="Picture 3"/>
          <p:cNvPicPr>
            <a:picLocks noChangeAspect="1" noChangeArrowheads="1"/>
          </p:cNvPicPr>
          <p:nvPr userDrawn="1"/>
        </p:nvPicPr>
        <p:blipFill>
          <a:blip r:embed="rId4" cstate="print"/>
          <a:srcRect/>
          <a:stretch>
            <a:fillRect/>
          </a:stretch>
        </p:blipFill>
        <p:spPr bwMode="auto">
          <a:xfrm>
            <a:off x="-2445871" y="3573016"/>
            <a:ext cx="2049319" cy="742610"/>
          </a:xfrm>
          <a:prstGeom prst="rect">
            <a:avLst/>
          </a:prstGeom>
          <a:noFill/>
          <a:ln w="9525">
            <a:noFill/>
            <a:miter lim="800000"/>
            <a:headEnd/>
            <a:tailEnd/>
          </a:ln>
        </p:spPr>
      </p:pic>
      <p:sp>
        <p:nvSpPr>
          <p:cNvPr id="23" name="TextBox 22"/>
          <p:cNvSpPr txBox="1"/>
          <p:nvPr userDrawn="1"/>
        </p:nvSpPr>
        <p:spPr>
          <a:xfrm>
            <a:off x="504000" y="6490801"/>
            <a:ext cx="180000" cy="123111"/>
          </a:xfrm>
          <a:prstGeom prst="rect">
            <a:avLst/>
          </a:prstGeom>
        </p:spPr>
        <p:txBody>
          <a:bodyPr vert="horz" lIns="0" tIns="0" rIns="0" bIns="0" rtlCol="0" anchor="ctr">
            <a:spAutoFit/>
          </a:bodyPr>
          <a:lstStyle>
            <a:defPPr>
              <a:defRPr lang="en-US"/>
            </a:defPPr>
            <a:lvl1pPr algn="r">
              <a:defRPr sz="1000">
                <a:solidFill>
                  <a:schemeClr val="tx1">
                    <a:tint val="75000"/>
                  </a:schemeClr>
                </a:solidFill>
                <a:latin typeface="Arial" pitchFamily="34" charset="0"/>
                <a:cs typeface="Arial" pitchFamily="34" charset="0"/>
              </a:defRPr>
            </a:lvl1pPr>
          </a:lstStyle>
          <a:p>
            <a:pPr lvl="0" algn="l"/>
            <a:fld id="{7339EE8E-2A5E-4C4D-876A-62CFB4260EE7}" type="slidenum">
              <a:rPr lang="en-US" sz="800" b="1" smtClean="0">
                <a:solidFill>
                  <a:schemeClr val="tx2"/>
                </a:solidFill>
              </a:rPr>
              <a:pPr lvl="0" algn="l"/>
              <a:t>‹#›</a:t>
            </a:fld>
            <a:endParaRPr lang="en-AU" sz="800" b="1" dirty="0">
              <a:solidFill>
                <a:schemeClr val="tx2"/>
              </a:solidFill>
            </a:endParaRPr>
          </a:p>
        </p:txBody>
      </p:sp>
      <p:sp>
        <p:nvSpPr>
          <p:cNvPr id="24" name="TextBox 23"/>
          <p:cNvSpPr txBox="1"/>
          <p:nvPr userDrawn="1"/>
        </p:nvSpPr>
        <p:spPr>
          <a:xfrm>
            <a:off x="717476" y="6498676"/>
            <a:ext cx="46488" cy="123111"/>
          </a:xfrm>
          <a:prstGeom prst="rect">
            <a:avLst/>
          </a:prstGeom>
          <a:noFill/>
        </p:spPr>
        <p:txBody>
          <a:bodyPr wrap="none" lIns="0" tIns="0" rIns="0" bIns="0" rtlCol="0" anchor="ctr">
            <a:spAutoFit/>
          </a:bodyPr>
          <a:lstStyle/>
          <a:p>
            <a:r>
              <a:rPr lang="en-AU" sz="800" b="1" dirty="0">
                <a:solidFill>
                  <a:schemeClr val="bg2"/>
                </a:solidFill>
                <a:latin typeface="Arial" pitchFamily="34" charset="0"/>
                <a:cs typeface="Arial" pitchFamily="34" charset="0"/>
                <a:sym typeface="Symbol"/>
              </a:rPr>
              <a:t></a:t>
            </a:r>
            <a:endParaRPr lang="en-AU" sz="800" b="1" dirty="0">
              <a:solidFill>
                <a:schemeClr val="bg2"/>
              </a:solidFill>
              <a:latin typeface="Arial" pitchFamily="34" charset="0"/>
              <a:cs typeface="Arial" pitchFamily="34" charset="0"/>
            </a:endParaRPr>
          </a:p>
        </p:txBody>
      </p:sp>
    </p:spTree>
    <p:extLst>
      <p:ext uri="{BB962C8B-B14F-4D97-AF65-F5344CB8AC3E}">
        <p14:creationId xmlns:p14="http://schemas.microsoft.com/office/powerpoint/2010/main" val="4242298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2" name="Footer Placeholder 41"/>
          <p:cNvSpPr>
            <a:spLocks noGrp="1"/>
          </p:cNvSpPr>
          <p:nvPr>
            <p:ph type="ftr" sz="quarter" idx="14"/>
          </p:nvPr>
        </p:nvSpPr>
        <p:spPr/>
        <p:txBody>
          <a:bodyPr/>
          <a:lstStyle/>
          <a:p>
            <a:endParaRPr lang="en-AU" dirty="0"/>
          </a:p>
        </p:txBody>
      </p:sp>
      <p:sp>
        <p:nvSpPr>
          <p:cNvPr id="14" name="Date Placeholder 13"/>
          <p:cNvSpPr>
            <a:spLocks noGrp="1"/>
          </p:cNvSpPr>
          <p:nvPr>
            <p:ph type="dt" sz="half" idx="15"/>
          </p:nvPr>
        </p:nvSpPr>
        <p:spPr/>
        <p:txBody>
          <a:bodyPr/>
          <a:lstStyle/>
          <a:p>
            <a:endParaRPr lang="en-AU" dirty="0"/>
          </a:p>
        </p:txBody>
      </p:sp>
    </p:spTree>
    <p:extLst>
      <p:ext uri="{BB962C8B-B14F-4D97-AF65-F5344CB8AC3E}">
        <p14:creationId xmlns:p14="http://schemas.microsoft.com/office/powerpoint/2010/main" val="21465958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_Bullet">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AU" dirty="0"/>
          </a:p>
        </p:txBody>
      </p:sp>
      <p:sp>
        <p:nvSpPr>
          <p:cNvPr id="46" name="Footer Placeholder 45"/>
          <p:cNvSpPr>
            <a:spLocks noGrp="1"/>
          </p:cNvSpPr>
          <p:nvPr>
            <p:ph type="ftr" sz="quarter" idx="18"/>
          </p:nvPr>
        </p:nvSpPr>
        <p:spPr/>
        <p:txBody>
          <a:bodyPr/>
          <a:lstStyle/>
          <a:p>
            <a:endParaRPr lang="en-AU" dirty="0"/>
          </a:p>
        </p:txBody>
      </p:sp>
      <p:sp>
        <p:nvSpPr>
          <p:cNvPr id="15" name="Content Placeholder 2"/>
          <p:cNvSpPr>
            <a:spLocks noGrp="1"/>
          </p:cNvSpPr>
          <p:nvPr>
            <p:ph idx="1"/>
          </p:nvPr>
        </p:nvSpPr>
        <p:spPr>
          <a:xfrm>
            <a:off x="504000" y="1468800"/>
            <a:ext cx="8064000" cy="4212000"/>
          </a:xfrm>
        </p:spPr>
        <p:txBody>
          <a:bodyPr vert="horz" lIns="0" tIns="0" rIns="0" bIns="0" rtlCol="0">
            <a:noAutofit/>
          </a:bodyPr>
          <a:lstStyle>
            <a:lvl1pPr marL="215989" indent="-215989">
              <a:buClr>
                <a:schemeClr val="tx2"/>
              </a:buClr>
              <a:buFont typeface="Arial" pitchFamily="34" charset="0"/>
              <a:buChar char="•"/>
              <a:defRPr lang="en-US" dirty="0" smtClean="0"/>
            </a:lvl1pPr>
            <a:lvl2pPr marL="431978">
              <a:buFont typeface="Arial" pitchFamily="34" charset="0"/>
              <a:buChar char="›"/>
              <a:defRPr lang="en-US" sz="1800" dirty="0" smtClean="0"/>
            </a:lvl2pPr>
            <a:lvl3pPr marL="647968">
              <a:buClr>
                <a:schemeClr val="tx1"/>
              </a:buClr>
              <a:defRPr lang="en-US" sz="1600" dirty="0" smtClean="0"/>
            </a:lvl3pPr>
            <a:lvl4pPr marL="863957">
              <a:buFont typeface="Arial" pitchFamily="34" charset="0"/>
              <a:buChar char="•"/>
              <a:defRPr lang="en-US" dirty="0" smtClean="0"/>
            </a:lvl4pPr>
            <a:lvl5pPr marL="1079946">
              <a:buFont typeface="Arial" pitchFamily="34" charset="0"/>
              <a:buChar char="›"/>
              <a:defRPr lang="en-AU"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1" name="Date Placeholder 10"/>
          <p:cNvSpPr>
            <a:spLocks noGrp="1"/>
          </p:cNvSpPr>
          <p:nvPr>
            <p:ph type="dt" sz="half" idx="19"/>
          </p:nvPr>
        </p:nvSpPr>
        <p:spPr/>
        <p:txBody>
          <a:bodyPr/>
          <a:lstStyle/>
          <a:p>
            <a:endParaRPr lang="en-AU" dirty="0"/>
          </a:p>
        </p:txBody>
      </p:sp>
    </p:spTree>
    <p:extLst>
      <p:ext uri="{BB962C8B-B14F-4D97-AF65-F5344CB8AC3E}">
        <p14:creationId xmlns:p14="http://schemas.microsoft.com/office/powerpoint/2010/main" val="17737550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Numbered Sty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3" name="Content Placeholder 2"/>
          <p:cNvSpPr>
            <a:spLocks noGrp="1"/>
          </p:cNvSpPr>
          <p:nvPr>
            <p:ph idx="1"/>
          </p:nvPr>
        </p:nvSpPr>
        <p:spPr/>
        <p:txBody>
          <a:bodyPr/>
          <a:lstStyle>
            <a:lvl1pPr marL="323984" indent="-323984">
              <a:spcAft>
                <a:spcPts val="600"/>
              </a:spcAft>
              <a:buFont typeface="+mj-lt"/>
              <a:buAutoNum type="arabicPeriod"/>
              <a:defRPr/>
            </a:lvl1pPr>
            <a:lvl2pPr marL="539723" indent="-215889">
              <a:spcAft>
                <a:spcPts val="600"/>
              </a:spcAft>
              <a:buClr>
                <a:schemeClr val="tx2"/>
              </a:buClr>
              <a:buFont typeface="Arial" pitchFamily="34" charset="0"/>
              <a:buChar char="•"/>
              <a:defRPr/>
            </a:lvl2pPr>
            <a:lvl3pPr marL="755612" indent="-215889">
              <a:spcAft>
                <a:spcPts val="600"/>
              </a:spcAft>
              <a:buClr>
                <a:schemeClr val="tx2"/>
              </a:buClr>
              <a:buFont typeface="Arial" pitchFamily="34" charset="0"/>
              <a:buChar char="›"/>
              <a:defRPr/>
            </a:lvl3pPr>
            <a:lvl4pPr marL="971501" indent="-215889">
              <a:spcAft>
                <a:spcPts val="600"/>
              </a:spcAft>
              <a:buClr>
                <a:schemeClr val="tx1"/>
              </a:buClr>
              <a:buFont typeface="Arial" pitchFamily="34" charset="0"/>
              <a:buChar char="›"/>
              <a:defRPr sz="1600"/>
            </a:lvl4pPr>
            <a:lvl5pPr marL="1223939">
              <a:spcAft>
                <a:spcPts val="600"/>
              </a:spcAft>
              <a:buClr>
                <a:schemeClr val="tx1"/>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1" name="Footer Placeholder 40"/>
          <p:cNvSpPr>
            <a:spLocks noGrp="1"/>
          </p:cNvSpPr>
          <p:nvPr>
            <p:ph type="ftr" sz="quarter" idx="14"/>
          </p:nvPr>
        </p:nvSpPr>
        <p:spPr/>
        <p:txBody>
          <a:bodyPr/>
          <a:lstStyle/>
          <a:p>
            <a:endParaRPr lang="en-AU" dirty="0"/>
          </a:p>
        </p:txBody>
      </p:sp>
      <p:sp>
        <p:nvSpPr>
          <p:cNvPr id="14" name="Date Placeholder 13"/>
          <p:cNvSpPr>
            <a:spLocks noGrp="1"/>
          </p:cNvSpPr>
          <p:nvPr>
            <p:ph type="dt" sz="half" idx="15"/>
          </p:nvPr>
        </p:nvSpPr>
        <p:spPr/>
        <p:txBody>
          <a:bodyPr/>
          <a:lstStyle/>
          <a:p>
            <a:endParaRPr lang="en-AU" dirty="0"/>
          </a:p>
        </p:txBody>
      </p:sp>
      <p:sp>
        <p:nvSpPr>
          <p:cNvPr id="15" name="Picture Placeholder 9"/>
          <p:cNvSpPr>
            <a:spLocks noGrp="1"/>
          </p:cNvSpPr>
          <p:nvPr>
            <p:ph type="pic" sz="quarter" idx="12"/>
          </p:nvPr>
        </p:nvSpPr>
        <p:spPr>
          <a:xfrm>
            <a:off x="6300588" y="6291430"/>
            <a:ext cx="1079724" cy="360000"/>
          </a:xfrm>
        </p:spPr>
        <p:txBody>
          <a:bodyPr/>
          <a:lstStyle>
            <a:lvl1pPr>
              <a:defRPr sz="1200"/>
            </a:lvl1pPr>
          </a:lstStyle>
          <a:p>
            <a:r>
              <a:rPr lang="en-US" dirty="0"/>
              <a:t>Click icon to add picture</a:t>
            </a:r>
            <a:endParaRPr lang="en-AU" dirty="0"/>
          </a:p>
        </p:txBody>
      </p:sp>
    </p:spTree>
    <p:extLst>
      <p:ext uri="{BB962C8B-B14F-4D97-AF65-F5344CB8AC3E}">
        <p14:creationId xmlns:p14="http://schemas.microsoft.com/office/powerpoint/2010/main" val="35697553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3" name="Content Placeholder 2"/>
          <p:cNvSpPr>
            <a:spLocks noGrp="1"/>
          </p:cNvSpPr>
          <p:nvPr>
            <p:ph idx="1"/>
          </p:nvPr>
        </p:nvSpPr>
        <p:spPr/>
        <p:txBody>
          <a:bodyPr/>
          <a:lstStyle>
            <a:lvl1pPr>
              <a:lnSpc>
                <a:spcPct val="100000"/>
              </a:lnSpc>
              <a:spcAft>
                <a:spcPts val="200"/>
              </a:spcAft>
              <a:defRPr sz="1200"/>
            </a:lvl1pPr>
            <a:lvl2pPr>
              <a:lnSpc>
                <a:spcPct val="100000"/>
              </a:lnSpc>
              <a:spcAft>
                <a:spcPts val="200"/>
              </a:spcAft>
              <a:defRPr sz="1200"/>
            </a:lvl2pPr>
            <a:lvl3pPr>
              <a:lnSpc>
                <a:spcPct val="100000"/>
              </a:lnSpc>
              <a:spcAft>
                <a:spcPts val="200"/>
              </a:spcAft>
              <a:defRPr sz="1200"/>
            </a:lvl3pPr>
            <a:lvl4pPr>
              <a:lnSpc>
                <a:spcPct val="100000"/>
              </a:lnSpc>
              <a:spcAft>
                <a:spcPts val="200"/>
              </a:spcAft>
              <a:defRPr sz="1200"/>
            </a:lvl4pPr>
            <a:lvl5pPr>
              <a:lnSpc>
                <a:spcPct val="100000"/>
              </a:lnSpc>
              <a:spcAft>
                <a:spcPts val="200"/>
              </a:spcAft>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0" name="Footer Placeholder 39"/>
          <p:cNvSpPr>
            <a:spLocks noGrp="1"/>
          </p:cNvSpPr>
          <p:nvPr>
            <p:ph type="ftr" sz="quarter" idx="14"/>
          </p:nvPr>
        </p:nvSpPr>
        <p:spPr/>
        <p:txBody>
          <a:bodyPr/>
          <a:lstStyle/>
          <a:p>
            <a:endParaRPr lang="en-AU" dirty="0"/>
          </a:p>
        </p:txBody>
      </p:sp>
      <p:sp>
        <p:nvSpPr>
          <p:cNvPr id="14" name="Date Placeholder 13"/>
          <p:cNvSpPr>
            <a:spLocks noGrp="1"/>
          </p:cNvSpPr>
          <p:nvPr>
            <p:ph type="dt" sz="half" idx="15"/>
          </p:nvPr>
        </p:nvSpPr>
        <p:spPr/>
        <p:txBody>
          <a:bodyPr/>
          <a:lstStyle/>
          <a:p>
            <a:endParaRPr lang="en-AU" dirty="0"/>
          </a:p>
        </p:txBody>
      </p:sp>
    </p:spTree>
    <p:extLst>
      <p:ext uri="{BB962C8B-B14F-4D97-AF65-F5344CB8AC3E}">
        <p14:creationId xmlns:p14="http://schemas.microsoft.com/office/powerpoint/2010/main" val="25429142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r>
              <a:rPr lang="en-US"/>
              <a:t>Click to edit Master title style</a:t>
            </a:r>
            <a:endParaRPr lang="en-AU" dirty="0"/>
          </a:p>
        </p:txBody>
      </p:sp>
      <p:sp>
        <p:nvSpPr>
          <p:cNvPr id="23" name="Text Placeholder 22"/>
          <p:cNvSpPr>
            <a:spLocks noGrp="1"/>
          </p:cNvSpPr>
          <p:nvPr>
            <p:ph type="body" sz="quarter" idx="15"/>
          </p:nvPr>
        </p:nvSpPr>
        <p:spPr>
          <a:xfrm>
            <a:off x="503238" y="1519200"/>
            <a:ext cx="8064000" cy="3240088"/>
          </a:xfrm>
        </p:spPr>
        <p:txBody>
          <a:bodyPr/>
          <a:lstStyle>
            <a:lvl1pPr>
              <a:defRPr sz="3800" b="1">
                <a:solidFill>
                  <a:schemeClr val="tx2"/>
                </a:solidFill>
              </a:defRPr>
            </a:lvl1pPr>
            <a:lvl2pPr marL="0" indent="0">
              <a:spcBef>
                <a:spcPts val="600"/>
              </a:spcBef>
              <a:buFontTx/>
              <a:buNone/>
              <a:defRPr b="1">
                <a:solidFill>
                  <a:schemeClr val="bg2"/>
                </a:solidFill>
              </a:defRPr>
            </a:lvl2pPr>
          </a:lstStyle>
          <a:p>
            <a:pPr lvl="0"/>
            <a:r>
              <a:rPr lang="en-US"/>
              <a:t>Click to edit Master text styles</a:t>
            </a:r>
          </a:p>
          <a:p>
            <a:pPr lvl="1"/>
            <a:r>
              <a:rPr lang="en-US"/>
              <a:t>Second level</a:t>
            </a:r>
          </a:p>
        </p:txBody>
      </p:sp>
      <p:sp>
        <p:nvSpPr>
          <p:cNvPr id="38" name="Footer Placeholder 37"/>
          <p:cNvSpPr>
            <a:spLocks noGrp="1"/>
          </p:cNvSpPr>
          <p:nvPr>
            <p:ph type="ftr" sz="quarter" idx="17"/>
          </p:nvPr>
        </p:nvSpPr>
        <p:spPr/>
        <p:txBody>
          <a:bodyPr/>
          <a:lstStyle/>
          <a:p>
            <a:endParaRPr lang="en-AU" dirty="0"/>
          </a:p>
        </p:txBody>
      </p:sp>
      <p:grpSp>
        <p:nvGrpSpPr>
          <p:cNvPr id="10" name="Group 9"/>
          <p:cNvGrpSpPr/>
          <p:nvPr userDrawn="1"/>
        </p:nvGrpSpPr>
        <p:grpSpPr>
          <a:xfrm>
            <a:off x="-2620254" y="980729"/>
            <a:ext cx="2390804" cy="1952149"/>
            <a:chOff x="-2398236" y="1195029"/>
            <a:chExt cx="2390804" cy="2386412"/>
          </a:xfrm>
        </p:grpSpPr>
        <p:grpSp>
          <p:nvGrpSpPr>
            <p:cNvPr id="18" name="Group 17"/>
            <p:cNvGrpSpPr/>
            <p:nvPr userDrawn="1"/>
          </p:nvGrpSpPr>
          <p:grpSpPr>
            <a:xfrm>
              <a:off x="-2398236" y="1195029"/>
              <a:ext cx="2390804" cy="2386412"/>
              <a:chOff x="-2398236" y="1195029"/>
              <a:chExt cx="2390804" cy="2386412"/>
            </a:xfrm>
          </p:grpSpPr>
          <p:sp>
            <p:nvSpPr>
              <p:cNvPr id="20" name="Rectangle 19"/>
              <p:cNvSpPr/>
              <p:nvPr userDrawn="1"/>
            </p:nvSpPr>
            <p:spPr>
              <a:xfrm>
                <a:off x="-2383432" y="1195029"/>
                <a:ext cx="2376000" cy="2386412"/>
              </a:xfrm>
              <a:prstGeom prst="rect">
                <a:avLst/>
              </a:prstGeom>
              <a:solidFill>
                <a:srgbClr val="E6E6E6"/>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dirty="0">
                  <a:solidFill>
                    <a:schemeClr val="tx1"/>
                  </a:solidFill>
                </a:endParaRPr>
              </a:p>
            </p:txBody>
          </p:sp>
          <p:sp>
            <p:nvSpPr>
              <p:cNvPr id="21" name="TextBox 26"/>
              <p:cNvSpPr txBox="1"/>
              <p:nvPr userDrawn="1"/>
            </p:nvSpPr>
            <p:spPr>
              <a:xfrm>
                <a:off x="-2398236" y="1248498"/>
                <a:ext cx="2094424" cy="3386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200" b="1" dirty="0">
                    <a:latin typeface="Calibri" pitchFamily="34" charset="0"/>
                    <a:cs typeface="Calibri" pitchFamily="34" charset="0"/>
                  </a:rPr>
                  <a:t>Using the bullet structure</a:t>
                </a:r>
              </a:p>
            </p:txBody>
          </p:sp>
        </p:grpSp>
        <p:sp>
          <p:nvSpPr>
            <p:cNvPr id="19" name="TextBox 24"/>
            <p:cNvSpPr txBox="1"/>
            <p:nvPr userDrawn="1"/>
          </p:nvSpPr>
          <p:spPr>
            <a:xfrm>
              <a:off x="-2322052" y="2577655"/>
              <a:ext cx="2277306" cy="827733"/>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354" rtl="0" eaLnBrk="1" fontAlgn="base" latinLnBrk="0" hangingPunct="1">
                <a:lnSpc>
                  <a:spcPct val="100000"/>
                </a:lnSpc>
                <a:spcBef>
                  <a:spcPct val="0"/>
                </a:spcBef>
                <a:spcAft>
                  <a:spcPct val="0"/>
                </a:spcAft>
                <a:buClrTx/>
                <a:buSzTx/>
                <a:buFontTx/>
                <a:buNone/>
                <a:tabLst/>
                <a:defRPr/>
              </a:pPr>
              <a:r>
                <a:rPr lang="en-AU" sz="1100" dirty="0">
                  <a:latin typeface="Calibri" pitchFamily="34" charset="0"/>
                  <a:cs typeface="Calibri" pitchFamily="34" charset="0"/>
                </a:rPr>
                <a:t>Use the </a:t>
              </a:r>
              <a:r>
                <a:rPr lang="en-AU" sz="1100" b="1" dirty="0">
                  <a:latin typeface="Calibri" pitchFamily="34" charset="0"/>
                  <a:cs typeface="Calibri" pitchFamily="34" charset="0"/>
                </a:rPr>
                <a:t>Decrease</a:t>
              </a:r>
              <a:r>
                <a:rPr lang="en-AU" sz="1100" dirty="0">
                  <a:latin typeface="Calibri" pitchFamily="34" charset="0"/>
                  <a:cs typeface="Calibri" pitchFamily="34" charset="0"/>
                </a:rPr>
                <a:t> and </a:t>
              </a:r>
              <a:r>
                <a:rPr lang="en-AU" sz="1100" b="1" dirty="0">
                  <a:latin typeface="Calibri" pitchFamily="34" charset="0"/>
                  <a:cs typeface="Calibri" pitchFamily="34" charset="0"/>
                </a:rPr>
                <a:t>Increase List Level </a:t>
              </a:r>
              <a:r>
                <a:rPr lang="en-AU" sz="1100" dirty="0">
                  <a:latin typeface="Calibri" pitchFamily="34" charset="0"/>
                  <a:cs typeface="Calibri" pitchFamily="34" charset="0"/>
                </a:rPr>
                <a:t>buttons</a:t>
              </a:r>
              <a:r>
                <a:rPr lang="en-AU" sz="1100" baseline="0" dirty="0">
                  <a:latin typeface="Calibri" pitchFamily="34" charset="0"/>
                  <a:cs typeface="Calibri" pitchFamily="34" charset="0"/>
                </a:rPr>
                <a:t> </a:t>
              </a:r>
              <a:r>
                <a:rPr lang="en-AU" sz="1100" dirty="0">
                  <a:latin typeface="Calibri" pitchFamily="34" charset="0"/>
                  <a:cs typeface="Calibri" pitchFamily="34" charset="0"/>
                </a:rPr>
                <a:t>from</a:t>
              </a:r>
              <a:r>
                <a:rPr lang="en-AU" sz="1100" baseline="0" dirty="0">
                  <a:latin typeface="Calibri" pitchFamily="34" charset="0"/>
                  <a:cs typeface="Calibri" pitchFamily="34" charset="0"/>
                </a:rPr>
                <a:t> the customised </a:t>
              </a:r>
              <a:r>
                <a:rPr lang="en-AU" sz="1100" b="1" baseline="0" dirty="0">
                  <a:latin typeface="Calibri" pitchFamily="34" charset="0"/>
                  <a:cs typeface="Calibri" pitchFamily="34" charset="0"/>
                </a:rPr>
                <a:t>QBE</a:t>
              </a:r>
              <a:r>
                <a:rPr lang="en-AU" sz="1100" baseline="0" dirty="0">
                  <a:latin typeface="Calibri" pitchFamily="34" charset="0"/>
                  <a:cs typeface="Calibri" pitchFamily="34" charset="0"/>
                </a:rPr>
                <a:t> tab </a:t>
              </a:r>
              <a:r>
                <a:rPr lang="en-AU" sz="1100" dirty="0">
                  <a:latin typeface="Calibri" pitchFamily="34" charset="0"/>
                  <a:cs typeface="Calibri" pitchFamily="34" charset="0"/>
                </a:rPr>
                <a:t>to set the </a:t>
              </a:r>
              <a:r>
                <a:rPr lang="en-AU" sz="1100" b="1" dirty="0">
                  <a:latin typeface="Calibri" pitchFamily="34" charset="0"/>
                  <a:cs typeface="Calibri" pitchFamily="34" charset="0"/>
                </a:rPr>
                <a:t>Breakout Quote</a:t>
              </a:r>
              <a:r>
                <a:rPr lang="en-AU" sz="1100" dirty="0">
                  <a:latin typeface="Calibri" pitchFamily="34" charset="0"/>
                  <a:cs typeface="Calibri" pitchFamily="34" charset="0"/>
                </a:rPr>
                <a:t> and the </a:t>
              </a:r>
              <a:r>
                <a:rPr lang="en-AU" sz="1100" b="1" dirty="0">
                  <a:latin typeface="Calibri" pitchFamily="34" charset="0"/>
                  <a:cs typeface="Calibri" pitchFamily="34" charset="0"/>
                </a:rPr>
                <a:t>Source Quote </a:t>
              </a:r>
              <a:r>
                <a:rPr lang="en-AU" sz="1100" dirty="0">
                  <a:latin typeface="Calibri" pitchFamily="34" charset="0"/>
                  <a:cs typeface="Calibri" pitchFamily="34" charset="0"/>
                </a:rPr>
                <a:t>formatting.</a:t>
              </a:r>
            </a:p>
          </p:txBody>
        </p:sp>
      </p:grpSp>
      <p:grpSp>
        <p:nvGrpSpPr>
          <p:cNvPr id="13" name="Group 12"/>
          <p:cNvGrpSpPr/>
          <p:nvPr userDrawn="1"/>
        </p:nvGrpSpPr>
        <p:grpSpPr>
          <a:xfrm>
            <a:off x="-2628799" y="2984153"/>
            <a:ext cx="2406997" cy="3868962"/>
            <a:chOff x="-2414521" y="1195029"/>
            <a:chExt cx="2414071" cy="3833388"/>
          </a:xfrm>
        </p:grpSpPr>
        <p:sp>
          <p:nvSpPr>
            <p:cNvPr id="16" name="Rectangle 15"/>
            <p:cNvSpPr/>
            <p:nvPr userDrawn="1"/>
          </p:nvSpPr>
          <p:spPr>
            <a:xfrm>
              <a:off x="-2383433" y="1195029"/>
              <a:ext cx="2382983" cy="3833388"/>
            </a:xfrm>
            <a:prstGeom prst="rect">
              <a:avLst/>
            </a:prstGeom>
            <a:solidFill>
              <a:srgbClr val="E6E6E6"/>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dirty="0">
                <a:solidFill>
                  <a:schemeClr val="tx1"/>
                </a:solidFill>
              </a:endParaRPr>
            </a:p>
          </p:txBody>
        </p:sp>
        <p:sp>
          <p:nvSpPr>
            <p:cNvPr id="17" name="TextBox 26"/>
            <p:cNvSpPr txBox="1"/>
            <p:nvPr userDrawn="1"/>
          </p:nvSpPr>
          <p:spPr>
            <a:xfrm>
              <a:off x="-2414521" y="1197693"/>
              <a:ext cx="2402419" cy="23938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200" b="1" dirty="0">
                  <a:latin typeface="Calibri" pitchFamily="34" charset="0"/>
                  <a:cs typeface="Calibri" pitchFamily="34" charset="0"/>
                </a:rPr>
                <a:t>Editing</a:t>
              </a:r>
              <a:r>
                <a:rPr lang="en-AU" sz="1200" b="1" baseline="0" dirty="0">
                  <a:latin typeface="Calibri" pitchFamily="34" charset="0"/>
                  <a:cs typeface="Calibri" pitchFamily="34" charset="0"/>
                </a:rPr>
                <a:t> Footer details:</a:t>
              </a:r>
            </a:p>
            <a:p>
              <a:r>
                <a:rPr lang="en-AU" sz="1100" dirty="0">
                  <a:latin typeface="Calibri" pitchFamily="34" charset="0"/>
                  <a:cs typeface="Calibri" pitchFamily="34" charset="0"/>
                </a:rPr>
                <a:t>Click on the </a:t>
              </a:r>
              <a:r>
                <a:rPr lang="en-AU" sz="1100" b="1" dirty="0">
                  <a:latin typeface="Calibri" pitchFamily="34" charset="0"/>
                  <a:cs typeface="Calibri" pitchFamily="34" charset="0"/>
                </a:rPr>
                <a:t>Header &amp; </a:t>
              </a:r>
              <a:r>
                <a:rPr lang="en-AU" sz="1100" b="1" baseline="0" dirty="0">
                  <a:latin typeface="Calibri" pitchFamily="34" charset="0"/>
                  <a:cs typeface="Calibri" pitchFamily="34" charset="0"/>
                </a:rPr>
                <a:t>Footer</a:t>
              </a:r>
              <a:r>
                <a:rPr lang="en-AU" sz="1100" baseline="0" dirty="0">
                  <a:latin typeface="Calibri" pitchFamily="34" charset="0"/>
                  <a:cs typeface="Calibri" pitchFamily="34" charset="0"/>
                </a:rPr>
                <a:t> button from the customised </a:t>
              </a:r>
              <a:r>
                <a:rPr lang="en-AU" sz="1100" b="1" baseline="0" dirty="0">
                  <a:latin typeface="Calibri" pitchFamily="34" charset="0"/>
                  <a:cs typeface="Calibri" pitchFamily="34" charset="0"/>
                </a:rPr>
                <a:t>QBE</a:t>
              </a:r>
              <a:r>
                <a:rPr lang="en-AU" sz="1100" baseline="0" dirty="0">
                  <a:latin typeface="Calibri" pitchFamily="34" charset="0"/>
                  <a:cs typeface="Calibri" pitchFamily="34" charset="0"/>
                </a:rPr>
                <a:t> </a:t>
              </a:r>
              <a:r>
                <a:rPr lang="en-AU" sz="1100" dirty="0">
                  <a:latin typeface="Calibri" pitchFamily="34" charset="0"/>
                  <a:cs typeface="Calibri" pitchFamily="34" charset="0"/>
                </a:rPr>
                <a:t>tab. </a:t>
              </a:r>
            </a:p>
            <a:p>
              <a:endParaRPr lang="en-AU" sz="1100" dirty="0">
                <a:latin typeface="Calibri" pitchFamily="34" charset="0"/>
                <a:cs typeface="Calibri" pitchFamily="34" charset="0"/>
              </a:endParaRPr>
            </a:p>
            <a:p>
              <a:endParaRPr lang="en-AU" sz="1100" dirty="0">
                <a:latin typeface="Calibri" pitchFamily="34" charset="0"/>
                <a:cs typeface="Calibri" pitchFamily="34" charset="0"/>
              </a:endParaRPr>
            </a:p>
            <a:p>
              <a:endParaRPr lang="en-AU" sz="1100" dirty="0">
                <a:latin typeface="Calibri" pitchFamily="34" charset="0"/>
                <a:cs typeface="Calibri" pitchFamily="34" charset="0"/>
              </a:endParaRPr>
            </a:p>
            <a:p>
              <a:endParaRPr lang="en-AU" sz="1100" dirty="0">
                <a:latin typeface="Calibri" pitchFamily="34" charset="0"/>
                <a:cs typeface="Calibri" pitchFamily="34" charset="0"/>
              </a:endParaRPr>
            </a:p>
            <a:p>
              <a:endParaRPr lang="en-AU" sz="700" dirty="0">
                <a:latin typeface="Calibri" pitchFamily="34" charset="0"/>
                <a:cs typeface="Calibri" pitchFamily="34" charset="0"/>
              </a:endParaRPr>
            </a:p>
            <a:p>
              <a:r>
                <a:rPr lang="en-AU" sz="1100" dirty="0">
                  <a:latin typeface="Calibri" pitchFamily="34" charset="0"/>
                  <a:cs typeface="Calibri" pitchFamily="34" charset="0"/>
                </a:rPr>
                <a:t>The window below will pop</a:t>
              </a:r>
              <a:r>
                <a:rPr lang="en-AU" sz="1100" baseline="0" dirty="0">
                  <a:latin typeface="Calibri" pitchFamily="34" charset="0"/>
                  <a:cs typeface="Calibri" pitchFamily="34" charset="0"/>
                </a:rPr>
                <a:t> up. Fill in the Footnote text in the Footer field and the document title in the Date field. Click the </a:t>
              </a:r>
              <a:r>
                <a:rPr lang="en-AU" sz="1100" b="1" baseline="0" dirty="0">
                  <a:latin typeface="Calibri" pitchFamily="34" charset="0"/>
                  <a:cs typeface="Calibri" pitchFamily="34" charset="0"/>
                </a:rPr>
                <a:t>Apply to All </a:t>
              </a:r>
              <a:r>
                <a:rPr lang="en-AU" sz="1100" baseline="0" dirty="0">
                  <a:latin typeface="Calibri" pitchFamily="34" charset="0"/>
                  <a:cs typeface="Calibri" pitchFamily="34" charset="0"/>
                </a:rPr>
                <a:t>button to apply changes to all the slides.</a:t>
              </a:r>
              <a:endParaRPr lang="en-AU" sz="1100" dirty="0">
                <a:latin typeface="Calibri" pitchFamily="34" charset="0"/>
                <a:cs typeface="Calibri" pitchFamily="34" charset="0"/>
              </a:endParaRPr>
            </a:p>
            <a:p>
              <a:endParaRPr lang="en-AU" sz="1100" b="1" dirty="0">
                <a:latin typeface="Calibri" pitchFamily="34" charset="0"/>
                <a:cs typeface="Calibri" pitchFamily="34" charset="0"/>
              </a:endParaRPr>
            </a:p>
          </p:txBody>
        </p:sp>
      </p:grpSp>
      <p:pic>
        <p:nvPicPr>
          <p:cNvPr id="14" name="Picture 13"/>
          <p:cNvPicPr>
            <a:picLocks noChangeAspect="1" noChangeArrowheads="1"/>
          </p:cNvPicPr>
          <p:nvPr userDrawn="1"/>
        </p:nvPicPr>
        <p:blipFill>
          <a:blip r:embed="rId3" cstate="print"/>
          <a:srcRect/>
          <a:stretch>
            <a:fillRect/>
          </a:stretch>
        </p:blipFill>
        <p:spPr bwMode="auto">
          <a:xfrm>
            <a:off x="-2524360" y="5203774"/>
            <a:ext cx="2246186" cy="1588123"/>
          </a:xfrm>
          <a:prstGeom prst="rect">
            <a:avLst/>
          </a:prstGeom>
          <a:noFill/>
          <a:ln w="9525">
            <a:noFill/>
            <a:miter lim="800000"/>
            <a:headEnd/>
            <a:tailEnd/>
          </a:ln>
        </p:spPr>
      </p:pic>
      <p:sp>
        <p:nvSpPr>
          <p:cNvPr id="25" name="Date Placeholder 24"/>
          <p:cNvSpPr>
            <a:spLocks noGrp="1"/>
          </p:cNvSpPr>
          <p:nvPr>
            <p:ph type="dt" sz="half" idx="18"/>
          </p:nvPr>
        </p:nvSpPr>
        <p:spPr/>
        <p:txBody>
          <a:bodyPr/>
          <a:lstStyle/>
          <a:p>
            <a:endParaRPr lang="en-AU" dirty="0"/>
          </a:p>
        </p:txBody>
      </p:sp>
      <p:pic>
        <p:nvPicPr>
          <p:cNvPr id="22" name="Picture 2"/>
          <p:cNvPicPr>
            <a:picLocks noChangeAspect="1" noChangeArrowheads="1"/>
          </p:cNvPicPr>
          <p:nvPr userDrawn="1"/>
        </p:nvPicPr>
        <p:blipFill>
          <a:blip r:embed="rId4" cstate="print"/>
          <a:srcRect t="6726" b="4156"/>
          <a:stretch>
            <a:fillRect/>
          </a:stretch>
        </p:blipFill>
        <p:spPr bwMode="auto">
          <a:xfrm>
            <a:off x="-2471269" y="1301466"/>
            <a:ext cx="2069307" cy="717846"/>
          </a:xfrm>
          <a:prstGeom prst="rect">
            <a:avLst/>
          </a:prstGeom>
          <a:noFill/>
          <a:ln w="9525">
            <a:noFill/>
            <a:miter lim="800000"/>
            <a:headEnd/>
            <a:tailEnd/>
          </a:ln>
        </p:spPr>
      </p:pic>
      <p:pic>
        <p:nvPicPr>
          <p:cNvPr id="24" name="Picture 3"/>
          <p:cNvPicPr>
            <a:picLocks noChangeAspect="1" noChangeArrowheads="1"/>
          </p:cNvPicPr>
          <p:nvPr userDrawn="1"/>
        </p:nvPicPr>
        <p:blipFill>
          <a:blip r:embed="rId5" cstate="print"/>
          <a:srcRect/>
          <a:stretch>
            <a:fillRect/>
          </a:stretch>
        </p:blipFill>
        <p:spPr bwMode="auto">
          <a:xfrm>
            <a:off x="-2445871" y="3573016"/>
            <a:ext cx="2049319" cy="742610"/>
          </a:xfrm>
          <a:prstGeom prst="rect">
            <a:avLst/>
          </a:prstGeom>
          <a:noFill/>
          <a:ln w="9525">
            <a:noFill/>
            <a:miter lim="800000"/>
            <a:headEnd/>
            <a:tailEnd/>
          </a:ln>
        </p:spPr>
      </p:pic>
      <p:sp>
        <p:nvSpPr>
          <p:cNvPr id="34" name="TextBox 33"/>
          <p:cNvSpPr txBox="1"/>
          <p:nvPr userDrawn="1"/>
        </p:nvSpPr>
        <p:spPr>
          <a:xfrm>
            <a:off x="504000" y="6490801"/>
            <a:ext cx="180000" cy="123111"/>
          </a:xfrm>
          <a:prstGeom prst="rect">
            <a:avLst/>
          </a:prstGeom>
        </p:spPr>
        <p:txBody>
          <a:bodyPr vert="horz" lIns="0" tIns="0" rIns="0" bIns="0" rtlCol="0" anchor="ctr">
            <a:spAutoFit/>
          </a:bodyPr>
          <a:lstStyle>
            <a:defPPr>
              <a:defRPr lang="en-US"/>
            </a:defPPr>
            <a:lvl1pPr algn="r">
              <a:defRPr sz="1000">
                <a:solidFill>
                  <a:schemeClr val="tx1">
                    <a:tint val="75000"/>
                  </a:schemeClr>
                </a:solidFill>
                <a:latin typeface="Arial" pitchFamily="34" charset="0"/>
                <a:cs typeface="Arial" pitchFamily="34" charset="0"/>
              </a:defRPr>
            </a:lvl1pPr>
          </a:lstStyle>
          <a:p>
            <a:pPr lvl="0" algn="l"/>
            <a:fld id="{7339EE8E-2A5E-4C4D-876A-62CFB4260EE7}" type="slidenum">
              <a:rPr lang="en-US" sz="800" b="1" smtClean="0">
                <a:solidFill>
                  <a:schemeClr val="tx2"/>
                </a:solidFill>
              </a:rPr>
              <a:pPr lvl="0" algn="l"/>
              <a:t>‹#›</a:t>
            </a:fld>
            <a:endParaRPr lang="en-AU" sz="800" b="1" dirty="0">
              <a:solidFill>
                <a:schemeClr val="tx2"/>
              </a:solidFill>
            </a:endParaRPr>
          </a:p>
        </p:txBody>
      </p:sp>
      <p:sp>
        <p:nvSpPr>
          <p:cNvPr id="35" name="TextBox 34"/>
          <p:cNvSpPr txBox="1"/>
          <p:nvPr userDrawn="1"/>
        </p:nvSpPr>
        <p:spPr>
          <a:xfrm>
            <a:off x="717476" y="6498676"/>
            <a:ext cx="46488" cy="123111"/>
          </a:xfrm>
          <a:prstGeom prst="rect">
            <a:avLst/>
          </a:prstGeom>
          <a:noFill/>
        </p:spPr>
        <p:txBody>
          <a:bodyPr wrap="none" lIns="0" tIns="0" rIns="0" bIns="0" rtlCol="0" anchor="ctr">
            <a:spAutoFit/>
          </a:bodyPr>
          <a:lstStyle/>
          <a:p>
            <a:r>
              <a:rPr lang="en-AU" sz="800" b="1" dirty="0">
                <a:solidFill>
                  <a:schemeClr val="bg2"/>
                </a:solidFill>
                <a:latin typeface="Arial" pitchFamily="34" charset="0"/>
                <a:cs typeface="Arial" pitchFamily="34" charset="0"/>
                <a:sym typeface="Symbol"/>
              </a:rPr>
              <a:t></a:t>
            </a:r>
            <a:endParaRPr lang="en-AU" sz="800" b="1" dirty="0">
              <a:solidFill>
                <a:schemeClr val="bg2"/>
              </a:solidFill>
              <a:latin typeface="Arial" pitchFamily="34" charset="0"/>
              <a:cs typeface="Arial" pitchFamily="34" charset="0"/>
            </a:endParaRPr>
          </a:p>
        </p:txBody>
      </p:sp>
    </p:spTree>
    <p:extLst>
      <p:ext uri="{BB962C8B-B14F-4D97-AF65-F5344CB8AC3E}">
        <p14:creationId xmlns:p14="http://schemas.microsoft.com/office/powerpoint/2010/main" val="29809898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3" name="Content Placeholder 2"/>
          <p:cNvSpPr>
            <a:spLocks noGrp="1"/>
          </p:cNvSpPr>
          <p:nvPr>
            <p:ph sz="half" idx="1"/>
          </p:nvPr>
        </p:nvSpPr>
        <p:spPr>
          <a:xfrm>
            <a:off x="504000" y="1468800"/>
            <a:ext cx="3960000" cy="4140000"/>
          </a:xfrm>
        </p:spPr>
        <p:txBody>
          <a:bodyPr vert="horz" lIns="0" tIns="0" rIns="0" bIns="0" rtlCol="0">
            <a:noAutofit/>
          </a:bodyPr>
          <a:lstStyle>
            <a:lvl1pPr>
              <a:lnSpc>
                <a:spcPct val="90000"/>
              </a:lnSpc>
              <a:spcAft>
                <a:spcPts val="600"/>
              </a:spcAft>
              <a:defRPr lang="en-US" dirty="0" smtClean="0"/>
            </a:lvl1pPr>
            <a:lvl2pPr>
              <a:lnSpc>
                <a:spcPct val="90000"/>
              </a:lnSpc>
              <a:spcAft>
                <a:spcPts val="600"/>
              </a:spcAft>
              <a:defRPr lang="en-US" dirty="0" smtClean="0"/>
            </a:lvl2pPr>
            <a:lvl3pPr>
              <a:lnSpc>
                <a:spcPct val="90000"/>
              </a:lnSpc>
              <a:spcAft>
                <a:spcPts val="600"/>
              </a:spcAft>
              <a:defRPr lang="en-US" dirty="0" smtClean="0"/>
            </a:lvl3pPr>
            <a:lvl4pPr>
              <a:lnSpc>
                <a:spcPct val="90000"/>
              </a:lnSpc>
              <a:spcAft>
                <a:spcPts val="600"/>
              </a:spcAft>
              <a:defRPr lang="en-US" dirty="0" smtClean="0"/>
            </a:lvl4pPr>
            <a:lvl5pPr>
              <a:lnSpc>
                <a:spcPct val="90000"/>
              </a:lnSpc>
              <a:spcAft>
                <a:spcPts val="600"/>
              </a:spcAft>
              <a:defRPr lang="en-AU"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4644759" y="1468800"/>
            <a:ext cx="3960000" cy="4140000"/>
          </a:xfrm>
        </p:spPr>
        <p:txBody>
          <a:bodyPr vert="horz" lIns="0" tIns="0" rIns="0" bIns="0" rtlCol="0">
            <a:noAutofit/>
          </a:bodyPr>
          <a:lstStyle>
            <a:lvl1pPr>
              <a:lnSpc>
                <a:spcPct val="90000"/>
              </a:lnSpc>
              <a:spcAft>
                <a:spcPts val="600"/>
              </a:spcAft>
              <a:defRPr lang="en-US" dirty="0" smtClean="0"/>
            </a:lvl1pPr>
            <a:lvl2pPr>
              <a:lnSpc>
                <a:spcPct val="90000"/>
              </a:lnSpc>
              <a:spcAft>
                <a:spcPts val="600"/>
              </a:spcAft>
              <a:defRPr lang="en-US" dirty="0" smtClean="0"/>
            </a:lvl2pPr>
            <a:lvl3pPr>
              <a:lnSpc>
                <a:spcPct val="90000"/>
              </a:lnSpc>
              <a:spcAft>
                <a:spcPts val="600"/>
              </a:spcAft>
              <a:defRPr lang="en-US" dirty="0" smtClean="0"/>
            </a:lvl3pPr>
            <a:lvl4pPr>
              <a:lnSpc>
                <a:spcPct val="90000"/>
              </a:lnSpc>
              <a:spcAft>
                <a:spcPts val="600"/>
              </a:spcAft>
              <a:defRPr lang="en-US" dirty="0" smtClean="0"/>
            </a:lvl4pPr>
            <a:lvl5pPr>
              <a:lnSpc>
                <a:spcPct val="90000"/>
              </a:lnSpc>
              <a:spcAft>
                <a:spcPts val="600"/>
              </a:spcAft>
              <a:defRPr lang="en-AU"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3" name="Footer Placeholder 42"/>
          <p:cNvSpPr>
            <a:spLocks noGrp="1"/>
          </p:cNvSpPr>
          <p:nvPr>
            <p:ph type="ftr" sz="quarter" idx="14"/>
          </p:nvPr>
        </p:nvSpPr>
        <p:spPr/>
        <p:txBody>
          <a:bodyPr/>
          <a:lstStyle/>
          <a:p>
            <a:endParaRPr lang="en-AU" dirty="0"/>
          </a:p>
        </p:txBody>
      </p:sp>
      <p:sp>
        <p:nvSpPr>
          <p:cNvPr id="14" name="Date Placeholder 13"/>
          <p:cNvSpPr>
            <a:spLocks noGrp="1"/>
          </p:cNvSpPr>
          <p:nvPr>
            <p:ph type="dt" sz="half" idx="15"/>
          </p:nvPr>
        </p:nvSpPr>
        <p:spPr/>
        <p:txBody>
          <a:bodyPr/>
          <a:lstStyle/>
          <a:p>
            <a:endParaRPr lang="en-AU" dirty="0"/>
          </a:p>
        </p:txBody>
      </p:sp>
    </p:spTree>
    <p:extLst>
      <p:ext uri="{BB962C8B-B14F-4D97-AF65-F5344CB8AC3E}">
        <p14:creationId xmlns:p14="http://schemas.microsoft.com/office/powerpoint/2010/main" val="20083776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ictur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44759" y="1468800"/>
            <a:ext cx="3960000" cy="4140000"/>
          </a:xfrm>
        </p:spPr>
        <p:txBody>
          <a:bodyPr vert="horz" lIns="0" tIns="0" rIns="0" bIns="0" rtlCol="0">
            <a:noAutofit/>
          </a:bodyPr>
          <a:lstStyle>
            <a:lvl1pPr marL="215989" indent="-215989">
              <a:buClr>
                <a:schemeClr val="tx2"/>
              </a:buClr>
              <a:buFont typeface="Arial" pitchFamily="34" charset="0"/>
              <a:buChar char="•"/>
              <a:defRPr lang="en-US" dirty="0" smtClean="0"/>
            </a:lvl1pPr>
            <a:lvl2pPr marL="431978">
              <a:buFont typeface="Arial" pitchFamily="34" charset="0"/>
              <a:buChar char="›"/>
              <a:defRPr lang="en-US" sz="1800" dirty="0" smtClean="0"/>
            </a:lvl2pPr>
            <a:lvl3pPr marL="647968">
              <a:buClr>
                <a:schemeClr val="tx1"/>
              </a:buClr>
              <a:defRPr lang="en-US" sz="1600" dirty="0" smtClean="0"/>
            </a:lvl3pPr>
            <a:lvl4pPr marL="863957">
              <a:buFont typeface="Arial" pitchFamily="34" charset="0"/>
              <a:buChar char="•"/>
              <a:defRPr lang="en-US" dirty="0" smtClean="0"/>
            </a:lvl4pPr>
            <a:lvl5pPr marL="1079946">
              <a:buFont typeface="Arial" pitchFamily="34" charset="0"/>
              <a:buChar char="›"/>
              <a:defRPr lang="en-AU"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9" name="Picture Placeholder 8"/>
          <p:cNvSpPr>
            <a:spLocks noGrp="1"/>
          </p:cNvSpPr>
          <p:nvPr>
            <p:ph type="pic" sz="quarter" idx="13"/>
          </p:nvPr>
        </p:nvSpPr>
        <p:spPr>
          <a:xfrm>
            <a:off x="504000" y="1468800"/>
            <a:ext cx="3960000" cy="4140000"/>
          </a:xfrm>
        </p:spPr>
        <p:txBody>
          <a:bodyPr/>
          <a:lstStyle/>
          <a:p>
            <a:r>
              <a:rPr lang="en-US" dirty="0"/>
              <a:t>Click icon to add picture</a:t>
            </a:r>
            <a:endParaRPr lang="en-AU" dirty="0"/>
          </a:p>
        </p:txBody>
      </p:sp>
      <p:sp>
        <p:nvSpPr>
          <p:cNvPr id="10" name="Title 9"/>
          <p:cNvSpPr>
            <a:spLocks noGrp="1"/>
          </p:cNvSpPr>
          <p:nvPr>
            <p:ph type="title"/>
          </p:nvPr>
        </p:nvSpPr>
        <p:spPr/>
        <p:txBody>
          <a:bodyPr/>
          <a:lstStyle/>
          <a:p>
            <a:r>
              <a:rPr lang="en-US"/>
              <a:t>Click to edit Master title style</a:t>
            </a:r>
            <a:endParaRPr lang="en-AU"/>
          </a:p>
        </p:txBody>
      </p:sp>
      <p:sp>
        <p:nvSpPr>
          <p:cNvPr id="44" name="Footer Placeholder 43"/>
          <p:cNvSpPr>
            <a:spLocks noGrp="1"/>
          </p:cNvSpPr>
          <p:nvPr>
            <p:ph type="ftr" sz="quarter" idx="15"/>
          </p:nvPr>
        </p:nvSpPr>
        <p:spPr/>
        <p:txBody>
          <a:bodyPr/>
          <a:lstStyle/>
          <a:p>
            <a:endParaRPr lang="en-AU" dirty="0"/>
          </a:p>
        </p:txBody>
      </p:sp>
      <p:sp>
        <p:nvSpPr>
          <p:cNvPr id="14" name="Date Placeholder 13"/>
          <p:cNvSpPr>
            <a:spLocks noGrp="1"/>
          </p:cNvSpPr>
          <p:nvPr>
            <p:ph type="dt" sz="half" idx="16"/>
          </p:nvPr>
        </p:nvSpPr>
        <p:spPr/>
        <p:txBody>
          <a:bodyPr/>
          <a:lstStyle/>
          <a:p>
            <a:endParaRPr lang="en-AU" dirty="0"/>
          </a:p>
        </p:txBody>
      </p:sp>
    </p:spTree>
    <p:extLst>
      <p:ext uri="{BB962C8B-B14F-4D97-AF65-F5344CB8AC3E}">
        <p14:creationId xmlns:p14="http://schemas.microsoft.com/office/powerpoint/2010/main" val="31762502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icture and Content2">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4644448" y="1468800"/>
            <a:ext cx="3960000" cy="4140000"/>
          </a:xfrm>
        </p:spPr>
        <p:txBody>
          <a:bodyPr/>
          <a:lstStyle/>
          <a:p>
            <a:r>
              <a:rPr lang="en-US" dirty="0"/>
              <a:t>Click icon to add picture</a:t>
            </a:r>
            <a:endParaRPr lang="en-AU" dirty="0"/>
          </a:p>
        </p:txBody>
      </p:sp>
      <p:sp>
        <p:nvSpPr>
          <p:cNvPr id="10" name="Title 9"/>
          <p:cNvSpPr>
            <a:spLocks noGrp="1"/>
          </p:cNvSpPr>
          <p:nvPr>
            <p:ph type="title"/>
          </p:nvPr>
        </p:nvSpPr>
        <p:spPr/>
        <p:txBody>
          <a:bodyPr/>
          <a:lstStyle/>
          <a:p>
            <a:r>
              <a:rPr lang="en-US"/>
              <a:t>Click to edit Master title style</a:t>
            </a:r>
            <a:endParaRPr lang="en-AU" dirty="0"/>
          </a:p>
        </p:txBody>
      </p:sp>
      <p:sp>
        <p:nvSpPr>
          <p:cNvPr id="44" name="Footer Placeholder 43"/>
          <p:cNvSpPr>
            <a:spLocks noGrp="1"/>
          </p:cNvSpPr>
          <p:nvPr>
            <p:ph type="ftr" sz="quarter" idx="15"/>
          </p:nvPr>
        </p:nvSpPr>
        <p:spPr/>
        <p:txBody>
          <a:bodyPr/>
          <a:lstStyle/>
          <a:p>
            <a:endParaRPr lang="en-AU" dirty="0"/>
          </a:p>
        </p:txBody>
      </p:sp>
      <p:sp>
        <p:nvSpPr>
          <p:cNvPr id="14" name="Content Placeholder 2"/>
          <p:cNvSpPr>
            <a:spLocks noGrp="1"/>
          </p:cNvSpPr>
          <p:nvPr>
            <p:ph idx="1"/>
          </p:nvPr>
        </p:nvSpPr>
        <p:spPr>
          <a:xfrm>
            <a:off x="504000" y="1468800"/>
            <a:ext cx="3960000" cy="4140000"/>
          </a:xfrm>
        </p:spPr>
        <p:txBody>
          <a:bodyPr vert="horz" lIns="0" tIns="0" rIns="0" bIns="0" rtlCol="0">
            <a:noAutofit/>
          </a:bodyPr>
          <a:lstStyle>
            <a:lvl1pPr marL="215989" indent="-215989">
              <a:buClr>
                <a:schemeClr val="tx2"/>
              </a:buClr>
              <a:buFont typeface="Arial" pitchFamily="34" charset="0"/>
              <a:buChar char="•"/>
              <a:defRPr lang="en-US" dirty="0" smtClean="0"/>
            </a:lvl1pPr>
            <a:lvl2pPr marL="431978">
              <a:buFont typeface="Arial" pitchFamily="34" charset="0"/>
              <a:buChar char="›"/>
              <a:defRPr lang="en-US" sz="1800" dirty="0" smtClean="0"/>
            </a:lvl2pPr>
            <a:lvl3pPr marL="647968">
              <a:buClr>
                <a:schemeClr val="tx1"/>
              </a:buClr>
              <a:defRPr lang="en-US" sz="1600" dirty="0" smtClean="0"/>
            </a:lvl3pPr>
            <a:lvl4pPr marL="863957">
              <a:buFont typeface="Arial" pitchFamily="34" charset="0"/>
              <a:buChar char="•"/>
              <a:defRPr lang="en-US" dirty="0" smtClean="0"/>
            </a:lvl4pPr>
            <a:lvl5pPr marL="1079946">
              <a:buFont typeface="Arial" pitchFamily="34" charset="0"/>
              <a:buChar char="›"/>
              <a:defRPr lang="en-AU"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6" name="Date Placeholder 15"/>
          <p:cNvSpPr>
            <a:spLocks noGrp="1"/>
          </p:cNvSpPr>
          <p:nvPr>
            <p:ph type="dt" sz="half" idx="16"/>
          </p:nvPr>
        </p:nvSpPr>
        <p:spPr/>
        <p:txBody>
          <a:bodyPr/>
          <a:lstStyle/>
          <a:p>
            <a:endParaRPr lang="en-AU" dirty="0"/>
          </a:p>
        </p:txBody>
      </p:sp>
    </p:spTree>
    <p:extLst>
      <p:ext uri="{BB962C8B-B14F-4D97-AF65-F5344CB8AC3E}">
        <p14:creationId xmlns:p14="http://schemas.microsoft.com/office/powerpoint/2010/main" val="36718625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icture and Content3">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4644448" y="1468800"/>
            <a:ext cx="3960000" cy="1980000"/>
          </a:xfrm>
        </p:spPr>
        <p:txBody>
          <a:bodyPr/>
          <a:lstStyle/>
          <a:p>
            <a:r>
              <a:rPr lang="en-US" dirty="0"/>
              <a:t>Click icon to add picture</a:t>
            </a:r>
            <a:endParaRPr lang="en-AU" dirty="0"/>
          </a:p>
        </p:txBody>
      </p:sp>
      <p:sp>
        <p:nvSpPr>
          <p:cNvPr id="10" name="Title 9"/>
          <p:cNvSpPr>
            <a:spLocks noGrp="1"/>
          </p:cNvSpPr>
          <p:nvPr>
            <p:ph type="title"/>
          </p:nvPr>
        </p:nvSpPr>
        <p:spPr/>
        <p:txBody>
          <a:bodyPr/>
          <a:lstStyle/>
          <a:p>
            <a:r>
              <a:rPr lang="en-US"/>
              <a:t>Click to edit Master title style</a:t>
            </a:r>
            <a:endParaRPr lang="en-AU" dirty="0"/>
          </a:p>
        </p:txBody>
      </p:sp>
      <p:sp>
        <p:nvSpPr>
          <p:cNvPr id="8" name="Picture Placeholder 8"/>
          <p:cNvSpPr>
            <a:spLocks noGrp="1"/>
          </p:cNvSpPr>
          <p:nvPr>
            <p:ph type="pic" sz="quarter" idx="16"/>
          </p:nvPr>
        </p:nvSpPr>
        <p:spPr>
          <a:xfrm>
            <a:off x="4608000" y="3609240"/>
            <a:ext cx="3960000" cy="1980000"/>
          </a:xfrm>
        </p:spPr>
        <p:txBody>
          <a:bodyPr/>
          <a:lstStyle/>
          <a:p>
            <a:r>
              <a:rPr lang="en-US" dirty="0"/>
              <a:t>Click icon to add picture</a:t>
            </a:r>
            <a:endParaRPr lang="en-AU" dirty="0"/>
          </a:p>
        </p:txBody>
      </p:sp>
      <p:sp>
        <p:nvSpPr>
          <p:cNvPr id="46" name="Footer Placeholder 45"/>
          <p:cNvSpPr>
            <a:spLocks noGrp="1"/>
          </p:cNvSpPr>
          <p:nvPr>
            <p:ph type="ftr" sz="quarter" idx="18"/>
          </p:nvPr>
        </p:nvSpPr>
        <p:spPr/>
        <p:txBody>
          <a:bodyPr/>
          <a:lstStyle/>
          <a:p>
            <a:endParaRPr lang="en-AU" dirty="0"/>
          </a:p>
        </p:txBody>
      </p:sp>
      <p:sp>
        <p:nvSpPr>
          <p:cNvPr id="15" name="Content Placeholder 2"/>
          <p:cNvSpPr>
            <a:spLocks noGrp="1"/>
          </p:cNvSpPr>
          <p:nvPr>
            <p:ph idx="1"/>
          </p:nvPr>
        </p:nvSpPr>
        <p:spPr>
          <a:xfrm>
            <a:off x="504000" y="1468800"/>
            <a:ext cx="3960000" cy="4140000"/>
          </a:xfrm>
        </p:spPr>
        <p:txBody>
          <a:bodyPr vert="horz" lIns="0" tIns="0" rIns="0" bIns="0" rtlCol="0">
            <a:noAutofit/>
          </a:bodyPr>
          <a:lstStyle>
            <a:lvl1pPr marL="215989" indent="-215989">
              <a:buClr>
                <a:schemeClr val="tx2"/>
              </a:buClr>
              <a:buFont typeface="Arial" pitchFamily="34" charset="0"/>
              <a:buChar char="•"/>
              <a:defRPr lang="en-US" dirty="0" smtClean="0"/>
            </a:lvl1pPr>
            <a:lvl2pPr marL="431978">
              <a:buFont typeface="Arial" pitchFamily="34" charset="0"/>
              <a:buChar char="›"/>
              <a:defRPr lang="en-US" sz="1800" dirty="0" smtClean="0"/>
            </a:lvl2pPr>
            <a:lvl3pPr marL="647968">
              <a:buClr>
                <a:schemeClr val="tx1"/>
              </a:buClr>
              <a:defRPr lang="en-US" sz="1600" dirty="0" smtClean="0"/>
            </a:lvl3pPr>
            <a:lvl4pPr marL="863957">
              <a:buFont typeface="Arial" pitchFamily="34" charset="0"/>
              <a:buChar char="•"/>
              <a:defRPr lang="en-US" dirty="0" smtClean="0"/>
            </a:lvl4pPr>
            <a:lvl5pPr marL="1079946">
              <a:buFont typeface="Arial" pitchFamily="34" charset="0"/>
              <a:buChar char="›"/>
              <a:defRPr lang="en-AU"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7" name="Date Placeholder 16"/>
          <p:cNvSpPr>
            <a:spLocks noGrp="1"/>
          </p:cNvSpPr>
          <p:nvPr>
            <p:ph type="dt" sz="half" idx="19"/>
          </p:nvPr>
        </p:nvSpPr>
        <p:spPr/>
        <p:txBody>
          <a:bodyPr/>
          <a:lstStyle/>
          <a:p>
            <a:endParaRPr lang="en-AU" dirty="0"/>
          </a:p>
        </p:txBody>
      </p:sp>
    </p:spTree>
    <p:extLst>
      <p:ext uri="{BB962C8B-B14F-4D97-AF65-F5344CB8AC3E}">
        <p14:creationId xmlns:p14="http://schemas.microsoft.com/office/powerpoint/2010/main" val="899525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Divider2">
    <p:spTree>
      <p:nvGrpSpPr>
        <p:cNvPr id="1" name=""/>
        <p:cNvGrpSpPr/>
        <p:nvPr/>
      </p:nvGrpSpPr>
      <p:grpSpPr>
        <a:xfrm>
          <a:off x="0" y="0"/>
          <a:ext cx="0" cy="0"/>
          <a:chOff x="0" y="0"/>
          <a:chExt cx="0" cy="0"/>
        </a:xfrm>
      </p:grpSpPr>
      <p:pic>
        <p:nvPicPr>
          <p:cNvPr id="5122"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504000" y="764704"/>
            <a:ext cx="6624000" cy="963088"/>
          </a:xfrm>
        </p:spPr>
        <p:txBody>
          <a:bodyPr anchor="b" anchorCtr="0"/>
          <a:lstStyle>
            <a:lvl1pPr>
              <a:lnSpc>
                <a:spcPct val="90000"/>
              </a:lnSpc>
              <a:defRPr sz="4400">
                <a:solidFill>
                  <a:schemeClr val="tx2"/>
                </a:solidFill>
              </a:defRPr>
            </a:lvl1pPr>
          </a:lstStyle>
          <a:p>
            <a:r>
              <a:rPr lang="en-US"/>
              <a:t>Click to edit Master title style</a:t>
            </a:r>
            <a:endParaRPr lang="en-AU" dirty="0"/>
          </a:p>
        </p:txBody>
      </p:sp>
      <p:sp>
        <p:nvSpPr>
          <p:cNvPr id="3" name="Subtitle 2"/>
          <p:cNvSpPr>
            <a:spLocks noGrp="1"/>
          </p:cNvSpPr>
          <p:nvPr>
            <p:ph type="subTitle" idx="1"/>
          </p:nvPr>
        </p:nvSpPr>
        <p:spPr>
          <a:xfrm>
            <a:off x="504000" y="1700808"/>
            <a:ext cx="6624000" cy="1139552"/>
          </a:xfrm>
        </p:spPr>
        <p:txBody>
          <a:bodyPr/>
          <a:lstStyle>
            <a:lvl1pPr marL="0" indent="0" algn="l">
              <a:buNone/>
              <a:defRPr sz="4400" b="1">
                <a:solidFill>
                  <a:schemeClr val="bg2"/>
                </a:solidFill>
              </a:defRPr>
            </a:lvl1pPr>
            <a:lvl2pPr marL="457177"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3" indent="0" algn="ctr">
              <a:buNone/>
              <a:defRPr>
                <a:solidFill>
                  <a:schemeClr val="tx1">
                    <a:tint val="75000"/>
                  </a:schemeClr>
                </a:solidFill>
              </a:defRPr>
            </a:lvl7pPr>
            <a:lvl8pPr marL="3200240" indent="0" algn="ctr">
              <a:buNone/>
              <a:defRPr>
                <a:solidFill>
                  <a:schemeClr val="tx1">
                    <a:tint val="75000"/>
                  </a:schemeClr>
                </a:solidFill>
              </a:defRPr>
            </a:lvl8pPr>
            <a:lvl9pPr marL="3657417" indent="0" algn="ctr">
              <a:buNone/>
              <a:defRPr>
                <a:solidFill>
                  <a:schemeClr val="tx1">
                    <a:tint val="75000"/>
                  </a:schemeClr>
                </a:solidFill>
              </a:defRPr>
            </a:lvl9pPr>
          </a:lstStyle>
          <a:p>
            <a:r>
              <a:rPr lang="en-US"/>
              <a:t>Click to edit Master subtitle style</a:t>
            </a:r>
            <a:endParaRPr lang="en-AU" dirty="0"/>
          </a:p>
        </p:txBody>
      </p:sp>
      <p:sp>
        <p:nvSpPr>
          <p:cNvPr id="28" name="Date Placeholder 27"/>
          <p:cNvSpPr>
            <a:spLocks noGrp="1"/>
          </p:cNvSpPr>
          <p:nvPr>
            <p:ph type="dt" sz="half" idx="13"/>
          </p:nvPr>
        </p:nvSpPr>
        <p:spPr/>
        <p:txBody>
          <a:bodyPr/>
          <a:lstStyle/>
          <a:p>
            <a:endParaRPr lang="en-AU" dirty="0"/>
          </a:p>
        </p:txBody>
      </p:sp>
      <p:grpSp>
        <p:nvGrpSpPr>
          <p:cNvPr id="10" name="Group 9"/>
          <p:cNvGrpSpPr/>
          <p:nvPr userDrawn="1"/>
        </p:nvGrpSpPr>
        <p:grpSpPr>
          <a:xfrm>
            <a:off x="-2633774" y="2996952"/>
            <a:ext cx="2406997" cy="3868962"/>
            <a:chOff x="-2414521" y="1195029"/>
            <a:chExt cx="2414071" cy="3833388"/>
          </a:xfrm>
        </p:grpSpPr>
        <p:sp>
          <p:nvSpPr>
            <p:cNvPr id="14" name="Rectangle 13"/>
            <p:cNvSpPr/>
            <p:nvPr userDrawn="1"/>
          </p:nvSpPr>
          <p:spPr>
            <a:xfrm>
              <a:off x="-2383433" y="1195029"/>
              <a:ext cx="2382983" cy="3833388"/>
            </a:xfrm>
            <a:prstGeom prst="rect">
              <a:avLst/>
            </a:prstGeom>
            <a:solidFill>
              <a:srgbClr val="E6E6E6"/>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dirty="0">
                <a:solidFill>
                  <a:schemeClr val="tx1"/>
                </a:solidFill>
              </a:endParaRPr>
            </a:p>
          </p:txBody>
        </p:sp>
        <p:sp>
          <p:nvSpPr>
            <p:cNvPr id="15" name="TextBox 26"/>
            <p:cNvSpPr txBox="1"/>
            <p:nvPr userDrawn="1"/>
          </p:nvSpPr>
          <p:spPr>
            <a:xfrm>
              <a:off x="-2414521" y="1197693"/>
              <a:ext cx="2402419" cy="23938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200" b="1" dirty="0">
                  <a:latin typeface="Calibri" pitchFamily="34" charset="0"/>
                  <a:cs typeface="Calibri" pitchFamily="34" charset="0"/>
                </a:rPr>
                <a:t>Editing</a:t>
              </a:r>
              <a:r>
                <a:rPr lang="en-AU" sz="1200" b="1" baseline="0" dirty="0">
                  <a:latin typeface="Calibri" pitchFamily="34" charset="0"/>
                  <a:cs typeface="Calibri" pitchFamily="34" charset="0"/>
                </a:rPr>
                <a:t> Footer details:</a:t>
              </a:r>
            </a:p>
            <a:p>
              <a:r>
                <a:rPr lang="en-AU" sz="1100" dirty="0">
                  <a:latin typeface="Calibri" pitchFamily="34" charset="0"/>
                  <a:cs typeface="Calibri" pitchFamily="34" charset="0"/>
                </a:rPr>
                <a:t>Click on the </a:t>
              </a:r>
              <a:r>
                <a:rPr lang="en-AU" sz="1100" b="1" dirty="0">
                  <a:latin typeface="Calibri" pitchFamily="34" charset="0"/>
                  <a:cs typeface="Calibri" pitchFamily="34" charset="0"/>
                </a:rPr>
                <a:t>Header &amp; </a:t>
              </a:r>
              <a:r>
                <a:rPr lang="en-AU" sz="1100" b="1" baseline="0" dirty="0">
                  <a:latin typeface="Calibri" pitchFamily="34" charset="0"/>
                  <a:cs typeface="Calibri" pitchFamily="34" charset="0"/>
                </a:rPr>
                <a:t>Footer</a:t>
              </a:r>
              <a:r>
                <a:rPr lang="en-AU" sz="1100" baseline="0" dirty="0">
                  <a:latin typeface="Calibri" pitchFamily="34" charset="0"/>
                  <a:cs typeface="Calibri" pitchFamily="34" charset="0"/>
                </a:rPr>
                <a:t> button from the customised </a:t>
              </a:r>
              <a:r>
                <a:rPr lang="en-AU" sz="1100" b="1" baseline="0" dirty="0">
                  <a:latin typeface="Calibri" pitchFamily="34" charset="0"/>
                  <a:cs typeface="Calibri" pitchFamily="34" charset="0"/>
                </a:rPr>
                <a:t>QBE</a:t>
              </a:r>
              <a:r>
                <a:rPr lang="en-AU" sz="1100" baseline="0" dirty="0">
                  <a:latin typeface="Calibri" pitchFamily="34" charset="0"/>
                  <a:cs typeface="Calibri" pitchFamily="34" charset="0"/>
                </a:rPr>
                <a:t> </a:t>
              </a:r>
              <a:r>
                <a:rPr lang="en-AU" sz="1100" dirty="0">
                  <a:latin typeface="Calibri" pitchFamily="34" charset="0"/>
                  <a:cs typeface="Calibri" pitchFamily="34" charset="0"/>
                </a:rPr>
                <a:t>tab. </a:t>
              </a:r>
            </a:p>
            <a:p>
              <a:endParaRPr lang="en-AU" sz="1100" dirty="0">
                <a:latin typeface="Calibri" pitchFamily="34" charset="0"/>
                <a:cs typeface="Calibri" pitchFamily="34" charset="0"/>
              </a:endParaRPr>
            </a:p>
            <a:p>
              <a:endParaRPr lang="en-AU" sz="1100" dirty="0">
                <a:latin typeface="Calibri" pitchFamily="34" charset="0"/>
                <a:cs typeface="Calibri" pitchFamily="34" charset="0"/>
              </a:endParaRPr>
            </a:p>
            <a:p>
              <a:endParaRPr lang="en-AU" sz="1100" dirty="0">
                <a:latin typeface="Calibri" pitchFamily="34" charset="0"/>
                <a:cs typeface="Calibri" pitchFamily="34" charset="0"/>
              </a:endParaRPr>
            </a:p>
            <a:p>
              <a:endParaRPr lang="en-AU" sz="1100" dirty="0">
                <a:latin typeface="Calibri" pitchFamily="34" charset="0"/>
                <a:cs typeface="Calibri" pitchFamily="34" charset="0"/>
              </a:endParaRPr>
            </a:p>
            <a:p>
              <a:endParaRPr lang="en-AU" sz="700" dirty="0">
                <a:latin typeface="Calibri" pitchFamily="34" charset="0"/>
                <a:cs typeface="Calibri" pitchFamily="34" charset="0"/>
              </a:endParaRPr>
            </a:p>
            <a:p>
              <a:r>
                <a:rPr lang="en-AU" sz="1100" dirty="0">
                  <a:latin typeface="Calibri" pitchFamily="34" charset="0"/>
                  <a:cs typeface="Calibri" pitchFamily="34" charset="0"/>
                </a:rPr>
                <a:t>The window below will pop</a:t>
              </a:r>
              <a:r>
                <a:rPr lang="en-AU" sz="1100" baseline="0" dirty="0">
                  <a:latin typeface="Calibri" pitchFamily="34" charset="0"/>
                  <a:cs typeface="Calibri" pitchFamily="34" charset="0"/>
                </a:rPr>
                <a:t> up. Fill in the Footnote text in the Footer field and the document title in the Date field. Click the </a:t>
              </a:r>
              <a:r>
                <a:rPr lang="en-AU" sz="1100" b="1" baseline="0" dirty="0">
                  <a:latin typeface="Calibri" pitchFamily="34" charset="0"/>
                  <a:cs typeface="Calibri" pitchFamily="34" charset="0"/>
                </a:rPr>
                <a:t>Apply to All </a:t>
              </a:r>
              <a:r>
                <a:rPr lang="en-AU" sz="1100" baseline="0" dirty="0">
                  <a:latin typeface="Calibri" pitchFamily="34" charset="0"/>
                  <a:cs typeface="Calibri" pitchFamily="34" charset="0"/>
                </a:rPr>
                <a:t>button to apply changes to all the slides.</a:t>
              </a:r>
              <a:endParaRPr lang="en-AU" sz="1100" dirty="0">
                <a:latin typeface="Calibri" pitchFamily="34" charset="0"/>
                <a:cs typeface="Calibri" pitchFamily="34" charset="0"/>
              </a:endParaRPr>
            </a:p>
            <a:p>
              <a:endParaRPr lang="en-AU" sz="1100" b="1" dirty="0">
                <a:latin typeface="Calibri" pitchFamily="34" charset="0"/>
                <a:cs typeface="Calibri" pitchFamily="34" charset="0"/>
              </a:endParaRPr>
            </a:p>
          </p:txBody>
        </p:sp>
      </p:grpSp>
      <p:pic>
        <p:nvPicPr>
          <p:cNvPr id="12" name="Picture 11"/>
          <p:cNvPicPr>
            <a:picLocks noChangeAspect="1" noChangeArrowheads="1"/>
          </p:cNvPicPr>
          <p:nvPr userDrawn="1"/>
        </p:nvPicPr>
        <p:blipFill>
          <a:blip r:embed="rId3" cstate="print"/>
          <a:srcRect/>
          <a:stretch>
            <a:fillRect/>
          </a:stretch>
        </p:blipFill>
        <p:spPr bwMode="auto">
          <a:xfrm>
            <a:off x="-2529335" y="5216573"/>
            <a:ext cx="2246186" cy="1588123"/>
          </a:xfrm>
          <a:prstGeom prst="rect">
            <a:avLst/>
          </a:prstGeom>
          <a:noFill/>
          <a:ln w="9525">
            <a:noFill/>
            <a:miter lim="800000"/>
            <a:headEnd/>
            <a:tailEnd/>
          </a:ln>
        </p:spPr>
      </p:pic>
      <p:pic>
        <p:nvPicPr>
          <p:cNvPr id="21" name="Picture 3"/>
          <p:cNvPicPr>
            <a:picLocks noChangeAspect="1" noChangeArrowheads="1"/>
          </p:cNvPicPr>
          <p:nvPr userDrawn="1"/>
        </p:nvPicPr>
        <p:blipFill>
          <a:blip r:embed="rId4" cstate="print"/>
          <a:srcRect/>
          <a:stretch>
            <a:fillRect/>
          </a:stretch>
        </p:blipFill>
        <p:spPr bwMode="auto">
          <a:xfrm>
            <a:off x="-2445871" y="3573016"/>
            <a:ext cx="2049319" cy="742610"/>
          </a:xfrm>
          <a:prstGeom prst="rect">
            <a:avLst/>
          </a:prstGeom>
          <a:noFill/>
          <a:ln w="9525">
            <a:noFill/>
            <a:miter lim="800000"/>
            <a:headEnd/>
            <a:tailEnd/>
          </a:ln>
        </p:spPr>
      </p:pic>
      <p:sp>
        <p:nvSpPr>
          <p:cNvPr id="24" name="TextBox 23"/>
          <p:cNvSpPr txBox="1"/>
          <p:nvPr userDrawn="1"/>
        </p:nvSpPr>
        <p:spPr>
          <a:xfrm>
            <a:off x="504000" y="6490801"/>
            <a:ext cx="180000" cy="123111"/>
          </a:xfrm>
          <a:prstGeom prst="rect">
            <a:avLst/>
          </a:prstGeom>
        </p:spPr>
        <p:txBody>
          <a:bodyPr vert="horz" lIns="0" tIns="0" rIns="0" bIns="0" rtlCol="0" anchor="ctr">
            <a:spAutoFit/>
          </a:bodyPr>
          <a:lstStyle>
            <a:defPPr>
              <a:defRPr lang="en-US"/>
            </a:defPPr>
            <a:lvl1pPr algn="r">
              <a:defRPr sz="1000">
                <a:solidFill>
                  <a:schemeClr val="tx1">
                    <a:tint val="75000"/>
                  </a:schemeClr>
                </a:solidFill>
                <a:latin typeface="Arial" pitchFamily="34" charset="0"/>
                <a:cs typeface="Arial" pitchFamily="34" charset="0"/>
              </a:defRPr>
            </a:lvl1pPr>
          </a:lstStyle>
          <a:p>
            <a:pPr lvl="0" algn="l"/>
            <a:fld id="{7339EE8E-2A5E-4C4D-876A-62CFB4260EE7}" type="slidenum">
              <a:rPr lang="en-US" sz="800" b="1" smtClean="0">
                <a:solidFill>
                  <a:schemeClr val="tx2"/>
                </a:solidFill>
              </a:rPr>
              <a:pPr lvl="0" algn="l"/>
              <a:t>‹#›</a:t>
            </a:fld>
            <a:endParaRPr lang="en-AU" sz="800" b="1" dirty="0">
              <a:solidFill>
                <a:schemeClr val="tx2"/>
              </a:solidFill>
            </a:endParaRPr>
          </a:p>
        </p:txBody>
      </p:sp>
      <p:sp>
        <p:nvSpPr>
          <p:cNvPr id="25" name="TextBox 24"/>
          <p:cNvSpPr txBox="1"/>
          <p:nvPr userDrawn="1"/>
        </p:nvSpPr>
        <p:spPr>
          <a:xfrm>
            <a:off x="717476" y="6498676"/>
            <a:ext cx="46488" cy="123111"/>
          </a:xfrm>
          <a:prstGeom prst="rect">
            <a:avLst/>
          </a:prstGeom>
          <a:noFill/>
        </p:spPr>
        <p:txBody>
          <a:bodyPr wrap="none" lIns="0" tIns="0" rIns="0" bIns="0" rtlCol="0" anchor="ctr">
            <a:spAutoFit/>
          </a:bodyPr>
          <a:lstStyle/>
          <a:p>
            <a:r>
              <a:rPr lang="en-AU" sz="800" b="1" dirty="0">
                <a:solidFill>
                  <a:schemeClr val="bg2"/>
                </a:solidFill>
                <a:latin typeface="Arial" pitchFamily="34" charset="0"/>
                <a:cs typeface="Arial" pitchFamily="34" charset="0"/>
                <a:sym typeface="Symbol"/>
              </a:rPr>
              <a:t></a:t>
            </a:r>
            <a:endParaRPr lang="en-AU" sz="800" b="1" dirty="0">
              <a:solidFill>
                <a:schemeClr val="bg2"/>
              </a:solidFill>
              <a:latin typeface="Arial" pitchFamily="34" charset="0"/>
              <a:cs typeface="Arial" pitchFamily="34" charset="0"/>
            </a:endParaRPr>
          </a:p>
        </p:txBody>
      </p:sp>
    </p:spTree>
    <p:extLst>
      <p:ext uri="{BB962C8B-B14F-4D97-AF65-F5344CB8AC3E}">
        <p14:creationId xmlns:p14="http://schemas.microsoft.com/office/powerpoint/2010/main" val="36852114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icture Only_1">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p:spPr>
      </p:pic>
      <p:sp>
        <p:nvSpPr>
          <p:cNvPr id="10" name="Title 9"/>
          <p:cNvSpPr>
            <a:spLocks noGrp="1"/>
          </p:cNvSpPr>
          <p:nvPr>
            <p:ph type="title"/>
          </p:nvPr>
        </p:nvSpPr>
        <p:spPr/>
        <p:txBody>
          <a:bodyPr/>
          <a:lstStyle/>
          <a:p>
            <a:r>
              <a:rPr lang="en-US"/>
              <a:t>Click to edit Master title style</a:t>
            </a:r>
            <a:endParaRPr lang="en-AU"/>
          </a:p>
        </p:txBody>
      </p:sp>
      <p:sp>
        <p:nvSpPr>
          <p:cNvPr id="23" name="Date Placeholder 22"/>
          <p:cNvSpPr>
            <a:spLocks noGrp="1"/>
          </p:cNvSpPr>
          <p:nvPr>
            <p:ph type="dt" sz="half" idx="14"/>
          </p:nvPr>
        </p:nvSpPr>
        <p:spPr/>
        <p:txBody>
          <a:bodyPr/>
          <a:lstStyle/>
          <a:p>
            <a:endParaRPr lang="en-AU" dirty="0"/>
          </a:p>
        </p:txBody>
      </p:sp>
      <p:sp>
        <p:nvSpPr>
          <p:cNvPr id="24" name="Footer Placeholder 23"/>
          <p:cNvSpPr>
            <a:spLocks noGrp="1"/>
          </p:cNvSpPr>
          <p:nvPr>
            <p:ph type="ftr" sz="quarter" idx="15"/>
          </p:nvPr>
        </p:nvSpPr>
        <p:spPr/>
        <p:txBody>
          <a:bodyPr/>
          <a:lstStyle/>
          <a:p>
            <a:endParaRPr lang="en-AU" dirty="0"/>
          </a:p>
        </p:txBody>
      </p:sp>
      <p:sp>
        <p:nvSpPr>
          <p:cNvPr id="15" name="Picture Placeholder 14"/>
          <p:cNvSpPr>
            <a:spLocks noGrp="1"/>
          </p:cNvSpPr>
          <p:nvPr>
            <p:ph type="pic" sz="quarter" idx="16"/>
          </p:nvPr>
        </p:nvSpPr>
        <p:spPr>
          <a:xfrm>
            <a:off x="540000" y="1468800"/>
            <a:ext cx="8074800" cy="4140000"/>
          </a:xfrm>
        </p:spPr>
        <p:txBody>
          <a:bodyPr/>
          <a:lstStyle/>
          <a:p>
            <a:r>
              <a:rPr lang="en-US" dirty="0"/>
              <a:t>Click icon to add picture</a:t>
            </a:r>
            <a:endParaRPr lang="en-AU" dirty="0"/>
          </a:p>
        </p:txBody>
      </p:sp>
      <p:grpSp>
        <p:nvGrpSpPr>
          <p:cNvPr id="16" name="Group 15"/>
          <p:cNvGrpSpPr/>
          <p:nvPr userDrawn="1"/>
        </p:nvGrpSpPr>
        <p:grpSpPr>
          <a:xfrm>
            <a:off x="-2613282" y="2996952"/>
            <a:ext cx="2406997" cy="3868962"/>
            <a:chOff x="-2414521" y="1195029"/>
            <a:chExt cx="2414071" cy="3833388"/>
          </a:xfrm>
        </p:grpSpPr>
        <p:sp>
          <p:nvSpPr>
            <p:cNvPr id="17" name="Rectangle 16"/>
            <p:cNvSpPr/>
            <p:nvPr userDrawn="1"/>
          </p:nvSpPr>
          <p:spPr>
            <a:xfrm>
              <a:off x="-2383433" y="1195029"/>
              <a:ext cx="2382983" cy="3833388"/>
            </a:xfrm>
            <a:prstGeom prst="rect">
              <a:avLst/>
            </a:prstGeom>
            <a:solidFill>
              <a:srgbClr val="E6E6E6"/>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dirty="0">
                <a:solidFill>
                  <a:schemeClr val="tx1"/>
                </a:solidFill>
              </a:endParaRPr>
            </a:p>
          </p:txBody>
        </p:sp>
        <p:sp>
          <p:nvSpPr>
            <p:cNvPr id="18" name="TextBox 26"/>
            <p:cNvSpPr txBox="1"/>
            <p:nvPr userDrawn="1"/>
          </p:nvSpPr>
          <p:spPr>
            <a:xfrm>
              <a:off x="-2414521" y="1197693"/>
              <a:ext cx="2402419" cy="23938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200" b="1" dirty="0">
                  <a:latin typeface="Calibri" pitchFamily="34" charset="0"/>
                  <a:cs typeface="Calibri" pitchFamily="34" charset="0"/>
                </a:rPr>
                <a:t>Editing</a:t>
              </a:r>
              <a:r>
                <a:rPr lang="en-AU" sz="1200" b="1" baseline="0" dirty="0">
                  <a:latin typeface="Calibri" pitchFamily="34" charset="0"/>
                  <a:cs typeface="Calibri" pitchFamily="34" charset="0"/>
                </a:rPr>
                <a:t> Footer details:</a:t>
              </a:r>
            </a:p>
            <a:p>
              <a:r>
                <a:rPr lang="en-AU" sz="1100" dirty="0">
                  <a:latin typeface="Calibri" pitchFamily="34" charset="0"/>
                  <a:cs typeface="Calibri" pitchFamily="34" charset="0"/>
                </a:rPr>
                <a:t>Click on the </a:t>
              </a:r>
              <a:r>
                <a:rPr lang="en-AU" sz="1100" b="1" dirty="0">
                  <a:latin typeface="Calibri" pitchFamily="34" charset="0"/>
                  <a:cs typeface="Calibri" pitchFamily="34" charset="0"/>
                </a:rPr>
                <a:t>Header &amp; </a:t>
              </a:r>
              <a:r>
                <a:rPr lang="en-AU" sz="1100" b="1" baseline="0" dirty="0">
                  <a:latin typeface="Calibri" pitchFamily="34" charset="0"/>
                  <a:cs typeface="Calibri" pitchFamily="34" charset="0"/>
                </a:rPr>
                <a:t>Footer</a:t>
              </a:r>
              <a:r>
                <a:rPr lang="en-AU" sz="1100" baseline="0" dirty="0">
                  <a:latin typeface="Calibri" pitchFamily="34" charset="0"/>
                  <a:cs typeface="Calibri" pitchFamily="34" charset="0"/>
                </a:rPr>
                <a:t> button from the customised </a:t>
              </a:r>
              <a:r>
                <a:rPr lang="en-AU" sz="1100" b="1" baseline="0" dirty="0">
                  <a:latin typeface="Calibri" pitchFamily="34" charset="0"/>
                  <a:cs typeface="Calibri" pitchFamily="34" charset="0"/>
                </a:rPr>
                <a:t>QBE</a:t>
              </a:r>
              <a:r>
                <a:rPr lang="en-AU" sz="1100" baseline="0" dirty="0">
                  <a:latin typeface="Calibri" pitchFamily="34" charset="0"/>
                  <a:cs typeface="Calibri" pitchFamily="34" charset="0"/>
                </a:rPr>
                <a:t> </a:t>
              </a:r>
              <a:r>
                <a:rPr lang="en-AU" sz="1100" dirty="0">
                  <a:latin typeface="Calibri" pitchFamily="34" charset="0"/>
                  <a:cs typeface="Calibri" pitchFamily="34" charset="0"/>
                </a:rPr>
                <a:t>tab. </a:t>
              </a:r>
            </a:p>
            <a:p>
              <a:endParaRPr lang="en-AU" sz="1100" dirty="0">
                <a:latin typeface="Calibri" pitchFamily="34" charset="0"/>
                <a:cs typeface="Calibri" pitchFamily="34" charset="0"/>
              </a:endParaRPr>
            </a:p>
            <a:p>
              <a:endParaRPr lang="en-AU" sz="1100" dirty="0">
                <a:latin typeface="Calibri" pitchFamily="34" charset="0"/>
                <a:cs typeface="Calibri" pitchFamily="34" charset="0"/>
              </a:endParaRPr>
            </a:p>
            <a:p>
              <a:endParaRPr lang="en-AU" sz="1100" dirty="0">
                <a:latin typeface="Calibri" pitchFamily="34" charset="0"/>
                <a:cs typeface="Calibri" pitchFamily="34" charset="0"/>
              </a:endParaRPr>
            </a:p>
            <a:p>
              <a:endParaRPr lang="en-AU" sz="1100" dirty="0">
                <a:latin typeface="Calibri" pitchFamily="34" charset="0"/>
                <a:cs typeface="Calibri" pitchFamily="34" charset="0"/>
              </a:endParaRPr>
            </a:p>
            <a:p>
              <a:endParaRPr lang="en-AU" sz="700" dirty="0">
                <a:latin typeface="Calibri" pitchFamily="34" charset="0"/>
                <a:cs typeface="Calibri" pitchFamily="34" charset="0"/>
              </a:endParaRPr>
            </a:p>
            <a:p>
              <a:r>
                <a:rPr lang="en-AU" sz="1100" dirty="0">
                  <a:latin typeface="Calibri" pitchFamily="34" charset="0"/>
                  <a:cs typeface="Calibri" pitchFamily="34" charset="0"/>
                </a:rPr>
                <a:t>The window below will pop</a:t>
              </a:r>
              <a:r>
                <a:rPr lang="en-AU" sz="1100" baseline="0" dirty="0">
                  <a:latin typeface="Calibri" pitchFamily="34" charset="0"/>
                  <a:cs typeface="Calibri" pitchFamily="34" charset="0"/>
                </a:rPr>
                <a:t> up. Fill in the Footnote text in the Footer field and the document title in the Date field. Click the </a:t>
              </a:r>
              <a:r>
                <a:rPr lang="en-AU" sz="1100" b="1" baseline="0" dirty="0">
                  <a:latin typeface="Calibri" pitchFamily="34" charset="0"/>
                  <a:cs typeface="Calibri" pitchFamily="34" charset="0"/>
                </a:rPr>
                <a:t>Apply to All </a:t>
              </a:r>
              <a:r>
                <a:rPr lang="en-AU" sz="1100" baseline="0" dirty="0">
                  <a:latin typeface="Calibri" pitchFamily="34" charset="0"/>
                  <a:cs typeface="Calibri" pitchFamily="34" charset="0"/>
                </a:rPr>
                <a:t>button to apply changes to all the slides.</a:t>
              </a:r>
              <a:endParaRPr lang="en-AU" sz="1100" dirty="0">
                <a:latin typeface="Calibri" pitchFamily="34" charset="0"/>
                <a:cs typeface="Calibri" pitchFamily="34" charset="0"/>
              </a:endParaRPr>
            </a:p>
            <a:p>
              <a:endParaRPr lang="en-AU" sz="1100" b="1" dirty="0">
                <a:latin typeface="Calibri" pitchFamily="34" charset="0"/>
                <a:cs typeface="Calibri" pitchFamily="34" charset="0"/>
              </a:endParaRPr>
            </a:p>
          </p:txBody>
        </p:sp>
      </p:grpSp>
      <p:pic>
        <p:nvPicPr>
          <p:cNvPr id="19" name="Picture 18"/>
          <p:cNvPicPr>
            <a:picLocks noChangeAspect="1" noChangeArrowheads="1"/>
          </p:cNvPicPr>
          <p:nvPr userDrawn="1"/>
        </p:nvPicPr>
        <p:blipFill>
          <a:blip r:embed="rId3" cstate="print"/>
          <a:srcRect/>
          <a:stretch>
            <a:fillRect/>
          </a:stretch>
        </p:blipFill>
        <p:spPr bwMode="auto">
          <a:xfrm>
            <a:off x="-2508843" y="5216573"/>
            <a:ext cx="2246186" cy="1588123"/>
          </a:xfrm>
          <a:prstGeom prst="rect">
            <a:avLst/>
          </a:prstGeom>
          <a:noFill/>
          <a:ln w="9525">
            <a:noFill/>
            <a:miter lim="800000"/>
            <a:headEnd/>
            <a:tailEnd/>
          </a:ln>
        </p:spPr>
      </p:pic>
      <p:pic>
        <p:nvPicPr>
          <p:cNvPr id="28" name="Picture 3"/>
          <p:cNvPicPr>
            <a:picLocks noChangeAspect="1" noChangeArrowheads="1"/>
          </p:cNvPicPr>
          <p:nvPr userDrawn="1"/>
        </p:nvPicPr>
        <p:blipFill>
          <a:blip r:embed="rId4" cstate="print"/>
          <a:srcRect/>
          <a:stretch>
            <a:fillRect/>
          </a:stretch>
        </p:blipFill>
        <p:spPr bwMode="auto">
          <a:xfrm>
            <a:off x="-2445871" y="3573016"/>
            <a:ext cx="2049319" cy="742610"/>
          </a:xfrm>
          <a:prstGeom prst="rect">
            <a:avLst/>
          </a:prstGeom>
          <a:noFill/>
          <a:ln w="9525">
            <a:noFill/>
            <a:miter lim="800000"/>
            <a:headEnd/>
            <a:tailEnd/>
          </a:ln>
        </p:spPr>
      </p:pic>
      <p:sp>
        <p:nvSpPr>
          <p:cNvPr id="29" name="TextBox 28"/>
          <p:cNvSpPr txBox="1"/>
          <p:nvPr userDrawn="1"/>
        </p:nvSpPr>
        <p:spPr>
          <a:xfrm>
            <a:off x="504000" y="6490801"/>
            <a:ext cx="180000" cy="123111"/>
          </a:xfrm>
          <a:prstGeom prst="rect">
            <a:avLst/>
          </a:prstGeom>
        </p:spPr>
        <p:txBody>
          <a:bodyPr vert="horz" lIns="0" tIns="0" rIns="0" bIns="0" rtlCol="0" anchor="ctr">
            <a:spAutoFit/>
          </a:bodyPr>
          <a:lstStyle>
            <a:defPPr>
              <a:defRPr lang="en-US"/>
            </a:defPPr>
            <a:lvl1pPr algn="r">
              <a:defRPr sz="1000">
                <a:solidFill>
                  <a:schemeClr val="tx1">
                    <a:tint val="75000"/>
                  </a:schemeClr>
                </a:solidFill>
                <a:latin typeface="Arial" pitchFamily="34" charset="0"/>
                <a:cs typeface="Arial" pitchFamily="34" charset="0"/>
              </a:defRPr>
            </a:lvl1pPr>
          </a:lstStyle>
          <a:p>
            <a:pPr lvl="0" algn="l"/>
            <a:fld id="{7339EE8E-2A5E-4C4D-876A-62CFB4260EE7}" type="slidenum">
              <a:rPr lang="en-US" sz="800" b="1" smtClean="0">
                <a:solidFill>
                  <a:schemeClr val="tx2"/>
                </a:solidFill>
              </a:rPr>
              <a:pPr lvl="0" algn="l"/>
              <a:t>‹#›</a:t>
            </a:fld>
            <a:endParaRPr lang="en-AU" sz="800" b="1" dirty="0">
              <a:solidFill>
                <a:schemeClr val="tx2"/>
              </a:solidFill>
            </a:endParaRPr>
          </a:p>
        </p:txBody>
      </p:sp>
      <p:sp>
        <p:nvSpPr>
          <p:cNvPr id="30" name="TextBox 29"/>
          <p:cNvSpPr txBox="1"/>
          <p:nvPr userDrawn="1"/>
        </p:nvSpPr>
        <p:spPr>
          <a:xfrm>
            <a:off x="717476" y="6498676"/>
            <a:ext cx="46488" cy="123111"/>
          </a:xfrm>
          <a:prstGeom prst="rect">
            <a:avLst/>
          </a:prstGeom>
          <a:noFill/>
        </p:spPr>
        <p:txBody>
          <a:bodyPr wrap="none" lIns="0" tIns="0" rIns="0" bIns="0" rtlCol="0" anchor="ctr">
            <a:spAutoFit/>
          </a:bodyPr>
          <a:lstStyle/>
          <a:p>
            <a:r>
              <a:rPr lang="en-AU" sz="800" b="1" dirty="0">
                <a:solidFill>
                  <a:schemeClr val="bg2"/>
                </a:solidFill>
                <a:latin typeface="Arial" pitchFamily="34" charset="0"/>
                <a:cs typeface="Arial" pitchFamily="34" charset="0"/>
                <a:sym typeface="Symbol"/>
              </a:rPr>
              <a:t></a:t>
            </a:r>
            <a:endParaRPr lang="en-AU" sz="800" b="1" dirty="0">
              <a:solidFill>
                <a:schemeClr val="bg2"/>
              </a:solidFill>
              <a:latin typeface="Arial" pitchFamily="34" charset="0"/>
              <a:cs typeface="Arial" pitchFamily="34" charset="0"/>
            </a:endParaRPr>
          </a:p>
        </p:txBody>
      </p:sp>
    </p:spTree>
    <p:extLst>
      <p:ext uri="{BB962C8B-B14F-4D97-AF65-F5344CB8AC3E}">
        <p14:creationId xmlns:p14="http://schemas.microsoft.com/office/powerpoint/2010/main" val="24612541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icture Only_3">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0" y="0"/>
            <a:ext cx="9144000" cy="6858000"/>
          </a:xfrm>
          <a:blipFill>
            <a:blip r:embed="rId2"/>
            <a:stretch>
              <a:fillRect/>
            </a:stretch>
          </a:blipFill>
        </p:spPr>
        <p:txBody>
          <a:bodyPr/>
          <a:lstStyle/>
          <a:p>
            <a:r>
              <a:rPr lang="en-US" dirty="0"/>
              <a:t>Click icon to add picture</a:t>
            </a:r>
            <a:endParaRPr lang="en-AU" dirty="0"/>
          </a:p>
        </p:txBody>
      </p:sp>
    </p:spTree>
    <p:extLst>
      <p:ext uri="{BB962C8B-B14F-4D97-AF65-F5344CB8AC3E}">
        <p14:creationId xmlns:p14="http://schemas.microsoft.com/office/powerpoint/2010/main" val="28014341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dirty="0"/>
          </a:p>
        </p:txBody>
      </p:sp>
      <p:sp>
        <p:nvSpPr>
          <p:cNvPr id="3" name="Text Placeholder 2"/>
          <p:cNvSpPr>
            <a:spLocks noGrp="1"/>
          </p:cNvSpPr>
          <p:nvPr>
            <p:ph type="body" idx="1"/>
          </p:nvPr>
        </p:nvSpPr>
        <p:spPr>
          <a:xfrm>
            <a:off x="504000" y="1468800"/>
            <a:ext cx="3960000" cy="648000"/>
          </a:xfrm>
        </p:spPr>
        <p:txBody>
          <a:bodyPr anchor="t"/>
          <a:lstStyle>
            <a:lvl1pPr marL="0" indent="0">
              <a:buNone/>
              <a:defRPr sz="2400" b="1">
                <a:solidFill>
                  <a:schemeClr val="tx2"/>
                </a:solidFill>
              </a:defRPr>
            </a:lvl1pPr>
            <a:lvl2pPr marL="457177"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a:t>Click to edit Master text styles</a:t>
            </a:r>
          </a:p>
        </p:txBody>
      </p:sp>
      <p:sp>
        <p:nvSpPr>
          <p:cNvPr id="4" name="Content Placeholder 3"/>
          <p:cNvSpPr>
            <a:spLocks noGrp="1"/>
          </p:cNvSpPr>
          <p:nvPr>
            <p:ph sz="half" idx="2"/>
          </p:nvPr>
        </p:nvSpPr>
        <p:spPr>
          <a:xfrm>
            <a:off x="504000" y="2158614"/>
            <a:ext cx="3960000" cy="3456000"/>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AU"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Text Placeholder 4"/>
          <p:cNvSpPr>
            <a:spLocks noGrp="1"/>
          </p:cNvSpPr>
          <p:nvPr>
            <p:ph type="body" sz="quarter" idx="3"/>
          </p:nvPr>
        </p:nvSpPr>
        <p:spPr>
          <a:xfrm>
            <a:off x="4644759" y="1468800"/>
            <a:ext cx="3960000" cy="648000"/>
          </a:xfrm>
        </p:spPr>
        <p:txBody>
          <a:bodyPr anchor="t"/>
          <a:lstStyle>
            <a:lvl1pPr marL="0" indent="0">
              <a:buNone/>
              <a:defRPr sz="2400" b="1">
                <a:solidFill>
                  <a:schemeClr val="tx2"/>
                </a:solidFill>
              </a:defRPr>
            </a:lvl1pPr>
            <a:lvl2pPr marL="457177"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4759" y="2158614"/>
            <a:ext cx="3960000" cy="3456000"/>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AU"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8" name="Footer Placeholder 47"/>
          <p:cNvSpPr>
            <a:spLocks noGrp="1"/>
          </p:cNvSpPr>
          <p:nvPr>
            <p:ph type="ftr" sz="quarter" idx="14"/>
          </p:nvPr>
        </p:nvSpPr>
        <p:spPr/>
        <p:txBody>
          <a:bodyPr/>
          <a:lstStyle/>
          <a:p>
            <a:endParaRPr lang="en-AU" dirty="0"/>
          </a:p>
        </p:txBody>
      </p:sp>
      <p:sp>
        <p:nvSpPr>
          <p:cNvPr id="17" name="Date Placeholder 16"/>
          <p:cNvSpPr>
            <a:spLocks noGrp="1"/>
          </p:cNvSpPr>
          <p:nvPr>
            <p:ph type="dt" sz="half" idx="15"/>
          </p:nvPr>
        </p:nvSpPr>
        <p:spPr/>
        <p:txBody>
          <a:bodyPr/>
          <a:lstStyle/>
          <a:p>
            <a:endParaRPr lang="en-AU" dirty="0"/>
          </a:p>
        </p:txBody>
      </p:sp>
    </p:spTree>
    <p:extLst>
      <p:ext uri="{BB962C8B-B14F-4D97-AF65-F5344CB8AC3E}">
        <p14:creationId xmlns:p14="http://schemas.microsoft.com/office/powerpoint/2010/main" val="18992045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 y="273050"/>
            <a:ext cx="3465513" cy="1162050"/>
          </a:xfrm>
        </p:spPr>
        <p:txBody>
          <a:bodyPr anchor="ctr">
            <a:normAutofit/>
          </a:bodyPr>
          <a:lstStyle>
            <a:lvl1pPr algn="l">
              <a:defRPr sz="2200" b="0"/>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0"/>
            <a:ext cx="3008313" cy="4691063"/>
          </a:xfrm>
        </p:spPr>
        <p:txBody>
          <a:bodyPr/>
          <a:lstStyle>
            <a:lvl1pPr marL="0" indent="0">
              <a:spcAft>
                <a:spcPts val="1200"/>
              </a:spcAft>
              <a:buNone/>
              <a:defRPr sz="1400"/>
            </a:lvl1pPr>
            <a:lvl2pPr marL="457177"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3" indent="0">
              <a:buNone/>
              <a:defRPr sz="900"/>
            </a:lvl7pPr>
            <a:lvl8pPr marL="3200240" indent="0">
              <a:buNone/>
              <a:defRPr sz="900"/>
            </a:lvl8pPr>
            <a:lvl9pPr marL="3657417" indent="0">
              <a:buNone/>
              <a:defRPr sz="900"/>
            </a:lvl9pPr>
          </a:lstStyle>
          <a:p>
            <a:pPr lvl="0"/>
            <a:r>
              <a:rPr lang="en-US"/>
              <a:t>Click to edit Master text styles</a:t>
            </a:r>
          </a:p>
        </p:txBody>
      </p:sp>
      <p:cxnSp>
        <p:nvCxnSpPr>
          <p:cNvPr id="8" name="Straight Connector 7"/>
          <p:cNvCxnSpPr/>
          <p:nvPr/>
        </p:nvCxnSpPr>
        <p:spPr>
          <a:xfrm>
            <a:off x="457200" y="6356350"/>
            <a:ext cx="82296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57200" y="6356350"/>
            <a:ext cx="82296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Date Placeholder 9"/>
          <p:cNvSpPr>
            <a:spLocks noGrp="1"/>
          </p:cNvSpPr>
          <p:nvPr>
            <p:ph type="dt" sz="half" idx="10"/>
          </p:nvPr>
        </p:nvSpPr>
        <p:spPr/>
        <p:txBody>
          <a:bodyPr/>
          <a:lstStyle/>
          <a:p>
            <a:endParaRPr lang="en-US" dirty="0">
              <a:solidFill>
                <a:prstClr val="white">
                  <a:lumMod val="50000"/>
                </a:prstClr>
              </a:solidFill>
            </a:endParaRPr>
          </a:p>
        </p:txBody>
      </p:sp>
      <p:sp>
        <p:nvSpPr>
          <p:cNvPr id="11" name="Slide Number Placeholder 10"/>
          <p:cNvSpPr>
            <a:spLocks noGrp="1"/>
          </p:cNvSpPr>
          <p:nvPr>
            <p:ph type="sldNum" sz="quarter" idx="11"/>
          </p:nvPr>
        </p:nvSpPr>
        <p:spPr>
          <a:xfrm>
            <a:off x="457200" y="6356351"/>
            <a:ext cx="838200" cy="365125"/>
          </a:xfrm>
          <a:prstGeom prst="rect">
            <a:avLst/>
          </a:prstGeom>
        </p:spPr>
        <p:txBody>
          <a:bodyPr lIns="91435" tIns="45718" rIns="91435" bIns="45718"/>
          <a:lstStyle/>
          <a:p>
            <a:fld id="{19A8A352-6EAD-45A0-A36A-41ED3C77D2E5}" type="slidenum">
              <a:rPr lang="en-US" smtClean="0"/>
              <a:pPr/>
              <a:t>‹#›</a:t>
            </a:fld>
            <a:endParaRPr lang="en-US" dirty="0"/>
          </a:p>
        </p:txBody>
      </p:sp>
      <p:sp>
        <p:nvSpPr>
          <p:cNvPr id="12" name="Footer Placeholder 11"/>
          <p:cNvSpPr>
            <a:spLocks noGrp="1"/>
          </p:cNvSpPr>
          <p:nvPr>
            <p:ph type="ftr" sz="quarter" idx="12"/>
          </p:nvPr>
        </p:nvSpPr>
        <p:spPr/>
        <p:txBody>
          <a:bodyPr/>
          <a:lstStyle/>
          <a:p>
            <a:endParaRPr lang="en-US" dirty="0">
              <a:solidFill>
                <a:prstClr val="black"/>
              </a:solidFill>
            </a:endParaRPr>
          </a:p>
        </p:txBody>
      </p:sp>
    </p:spTree>
    <p:extLst>
      <p:ext uri="{BB962C8B-B14F-4D97-AF65-F5344CB8AC3E}">
        <p14:creationId xmlns:p14="http://schemas.microsoft.com/office/powerpoint/2010/main" val="30868470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lvl1pPr algn="ctr">
              <a:defRPr/>
            </a:lvl1pPr>
          </a:lstStyle>
          <a:p>
            <a:r>
              <a:rPr lang="en-US" dirty="0"/>
              <a:t>Click to edit Master title style</a:t>
            </a:r>
          </a:p>
        </p:txBody>
      </p:sp>
      <p:sp>
        <p:nvSpPr>
          <p:cNvPr id="11" name="Content Placeholder 10"/>
          <p:cNvSpPr>
            <a:spLocks noGrp="1"/>
          </p:cNvSpPr>
          <p:nvPr>
            <p:ph sz="quarter" idx="13"/>
          </p:nvPr>
        </p:nvSpPr>
        <p:spPr>
          <a:xfrm>
            <a:off x="457200" y="1600200"/>
            <a:ext cx="82296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Date Placeholder 14"/>
          <p:cNvSpPr>
            <a:spLocks noGrp="1"/>
          </p:cNvSpPr>
          <p:nvPr>
            <p:ph type="dt" sz="half" idx="14"/>
          </p:nvPr>
        </p:nvSpPr>
        <p:spPr/>
        <p:txBody>
          <a:bodyPr/>
          <a:lstStyle/>
          <a:p>
            <a:endParaRPr lang="en-US" dirty="0">
              <a:solidFill>
                <a:prstClr val="white">
                  <a:lumMod val="50000"/>
                </a:prstClr>
              </a:solidFill>
            </a:endParaRPr>
          </a:p>
        </p:txBody>
      </p:sp>
      <p:sp>
        <p:nvSpPr>
          <p:cNvPr id="16" name="Slide Number Placeholder 15"/>
          <p:cNvSpPr>
            <a:spLocks noGrp="1"/>
          </p:cNvSpPr>
          <p:nvPr>
            <p:ph type="sldNum" sz="quarter" idx="15"/>
          </p:nvPr>
        </p:nvSpPr>
        <p:spPr>
          <a:xfrm>
            <a:off x="457200" y="6356351"/>
            <a:ext cx="838200" cy="365125"/>
          </a:xfrm>
          <a:prstGeom prst="rect">
            <a:avLst/>
          </a:prstGeom>
        </p:spPr>
        <p:txBody>
          <a:bodyPr lIns="91435" tIns="45718" rIns="91435" bIns="45718"/>
          <a:lstStyle/>
          <a:p>
            <a:fld id="{19A8A352-6EAD-45A0-A36A-41ED3C77D2E5}" type="slidenum">
              <a:rPr lang="en-US" smtClean="0"/>
              <a:pPr/>
              <a:t>‹#›</a:t>
            </a:fld>
            <a:endParaRPr lang="en-US" dirty="0"/>
          </a:p>
        </p:txBody>
      </p:sp>
      <p:sp>
        <p:nvSpPr>
          <p:cNvPr id="17" name="Footer Placeholder 16"/>
          <p:cNvSpPr>
            <a:spLocks noGrp="1"/>
          </p:cNvSpPr>
          <p:nvPr>
            <p:ph type="ftr" sz="quarter" idx="16"/>
          </p:nvPr>
        </p:nvSpPr>
        <p:spPr/>
        <p:txBody>
          <a:bodyPr/>
          <a:lstStyle/>
          <a:p>
            <a:endParaRPr lang="en-US" dirty="0">
              <a:solidFill>
                <a:prstClr val="black"/>
              </a:solidFill>
            </a:endParaRPr>
          </a:p>
        </p:txBody>
      </p:sp>
      <p:cxnSp>
        <p:nvCxnSpPr>
          <p:cNvPr id="19" name="Straight Connector 18"/>
          <p:cNvCxnSpPr/>
          <p:nvPr/>
        </p:nvCxnSpPr>
        <p:spPr>
          <a:xfrm>
            <a:off x="457200" y="6356350"/>
            <a:ext cx="82296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57200" y="6356350"/>
            <a:ext cx="82296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5166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t>Click to edit Master title style</a:t>
            </a:r>
          </a:p>
        </p:txBody>
      </p:sp>
      <p:sp>
        <p:nvSpPr>
          <p:cNvPr id="11" name="Content Placeholder 10"/>
          <p:cNvSpPr>
            <a:spLocks noGrp="1"/>
          </p:cNvSpPr>
          <p:nvPr>
            <p:ph sz="quarter" idx="13"/>
          </p:nvPr>
        </p:nvSpPr>
        <p:spPr>
          <a:xfrm>
            <a:off x="457200" y="1600200"/>
            <a:ext cx="8229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Date Placeholder 14"/>
          <p:cNvSpPr>
            <a:spLocks noGrp="1"/>
          </p:cNvSpPr>
          <p:nvPr>
            <p:ph type="dt" sz="half" idx="14"/>
          </p:nvPr>
        </p:nvSpPr>
        <p:spPr/>
        <p:txBody>
          <a:bodyPr/>
          <a:lstStyle/>
          <a:p>
            <a:endParaRPr lang="en-US" dirty="0">
              <a:solidFill>
                <a:prstClr val="white">
                  <a:lumMod val="50000"/>
                </a:prstClr>
              </a:solidFill>
            </a:endParaRPr>
          </a:p>
        </p:txBody>
      </p:sp>
      <p:sp>
        <p:nvSpPr>
          <p:cNvPr id="16" name="Slide Number Placeholder 15"/>
          <p:cNvSpPr>
            <a:spLocks noGrp="1"/>
          </p:cNvSpPr>
          <p:nvPr>
            <p:ph type="sldNum" sz="quarter" idx="15"/>
          </p:nvPr>
        </p:nvSpPr>
        <p:spPr>
          <a:xfrm>
            <a:off x="457200" y="6356351"/>
            <a:ext cx="838200" cy="365125"/>
          </a:xfrm>
          <a:prstGeom prst="rect">
            <a:avLst/>
          </a:prstGeom>
        </p:spPr>
        <p:txBody>
          <a:bodyPr lIns="91435" tIns="45718" rIns="91435" bIns="45718"/>
          <a:lstStyle/>
          <a:p>
            <a:fld id="{19A8A352-6EAD-45A0-A36A-41ED3C77D2E5}" type="slidenum">
              <a:rPr lang="en-US" smtClean="0"/>
              <a:pPr/>
              <a:t>‹#›</a:t>
            </a:fld>
            <a:endParaRPr lang="en-US" dirty="0"/>
          </a:p>
        </p:txBody>
      </p:sp>
      <p:sp>
        <p:nvSpPr>
          <p:cNvPr id="17" name="Footer Placeholder 16"/>
          <p:cNvSpPr>
            <a:spLocks noGrp="1"/>
          </p:cNvSpPr>
          <p:nvPr>
            <p:ph type="ftr" sz="quarter" idx="16"/>
          </p:nvPr>
        </p:nvSpPr>
        <p:spPr/>
        <p:txBody>
          <a:bodyPr/>
          <a:lstStyle/>
          <a:p>
            <a:endParaRPr lang="en-US" dirty="0">
              <a:solidFill>
                <a:prstClr val="black"/>
              </a:solidFill>
            </a:endParaRPr>
          </a:p>
        </p:txBody>
      </p:sp>
      <p:cxnSp>
        <p:nvCxnSpPr>
          <p:cNvPr id="19" name="Straight Connector 18"/>
          <p:cNvCxnSpPr/>
          <p:nvPr/>
        </p:nvCxnSpPr>
        <p:spPr>
          <a:xfrm>
            <a:off x="457200" y="6356350"/>
            <a:ext cx="82296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57200" y="6356350"/>
            <a:ext cx="82296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91166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8"/>
          <p:cNvSpPr>
            <a:spLocks noGrp="1"/>
          </p:cNvSpPr>
          <p:nvPr>
            <p:ph type="title"/>
          </p:nvPr>
        </p:nvSpPr>
        <p:spPr/>
        <p:txBody>
          <a:bodyPr/>
          <a:lstStyle/>
          <a:p>
            <a:r>
              <a:rPr lang="en-US"/>
              <a:t>Click to edit Master title style</a:t>
            </a:r>
          </a:p>
        </p:txBody>
      </p:sp>
      <p:cxnSp>
        <p:nvCxnSpPr>
          <p:cNvPr id="10" name="Straight Connector 9"/>
          <p:cNvCxnSpPr/>
          <p:nvPr/>
        </p:nvCxnSpPr>
        <p:spPr>
          <a:xfrm>
            <a:off x="457200" y="6356350"/>
            <a:ext cx="82296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57200" y="6356350"/>
            <a:ext cx="82296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Date Placeholder 11"/>
          <p:cNvSpPr>
            <a:spLocks noGrp="1"/>
          </p:cNvSpPr>
          <p:nvPr>
            <p:ph type="dt" sz="half" idx="10"/>
          </p:nvPr>
        </p:nvSpPr>
        <p:spPr/>
        <p:txBody>
          <a:bodyPr/>
          <a:lstStyle/>
          <a:p>
            <a:endParaRPr lang="en-US" dirty="0">
              <a:solidFill>
                <a:prstClr val="white">
                  <a:lumMod val="50000"/>
                </a:prstClr>
              </a:solidFill>
            </a:endParaRPr>
          </a:p>
        </p:txBody>
      </p:sp>
      <p:sp>
        <p:nvSpPr>
          <p:cNvPr id="13" name="Slide Number Placeholder 12"/>
          <p:cNvSpPr>
            <a:spLocks noGrp="1"/>
          </p:cNvSpPr>
          <p:nvPr>
            <p:ph type="sldNum" sz="quarter" idx="11"/>
          </p:nvPr>
        </p:nvSpPr>
        <p:spPr>
          <a:xfrm>
            <a:off x="457200" y="6356351"/>
            <a:ext cx="838200" cy="365125"/>
          </a:xfrm>
          <a:prstGeom prst="rect">
            <a:avLst/>
          </a:prstGeom>
        </p:spPr>
        <p:txBody>
          <a:bodyPr lIns="91435" tIns="45718" rIns="91435" bIns="45718"/>
          <a:lstStyle/>
          <a:p>
            <a:fld id="{19A8A352-6EAD-45A0-A36A-41ED3C77D2E5}"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solidFill>
                <a:prstClr val="black"/>
              </a:solidFill>
            </a:endParaRPr>
          </a:p>
        </p:txBody>
      </p:sp>
    </p:spTree>
    <p:extLst>
      <p:ext uri="{BB962C8B-B14F-4D97-AF65-F5344CB8AC3E}">
        <p14:creationId xmlns:p14="http://schemas.microsoft.com/office/powerpoint/2010/main" val="34291237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64_Title and Content">
    <p:spTree>
      <p:nvGrpSpPr>
        <p:cNvPr id="1" name=""/>
        <p:cNvGrpSpPr/>
        <p:nvPr/>
      </p:nvGrpSpPr>
      <p:grpSpPr>
        <a:xfrm>
          <a:off x="0" y="0"/>
          <a:ext cx="0" cy="0"/>
          <a:chOff x="0" y="0"/>
          <a:chExt cx="0" cy="0"/>
        </a:xfrm>
      </p:grpSpPr>
      <p:sp>
        <p:nvSpPr>
          <p:cNvPr id="10" name="Rectangle 3"/>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0"/>
          <p:cNvSpPr>
            <a:spLocks noGrp="1"/>
          </p:cNvSpPr>
          <p:nvPr>
            <p:ph type="dt" sz="half" idx="10"/>
          </p:nvPr>
        </p:nvSpPr>
        <p:spPr/>
        <p:txBody>
          <a:bodyPr rtlCol="0"/>
          <a:lstStyle/>
          <a:p>
            <a:pPr algn="r"/>
            <a:endParaRPr lang="en-US" dirty="0"/>
          </a:p>
        </p:txBody>
      </p:sp>
      <p:sp>
        <p:nvSpPr>
          <p:cNvPr id="27" name="Rectangle 11"/>
          <p:cNvSpPr>
            <a:spLocks noGrp="1"/>
          </p:cNvSpPr>
          <p:nvPr>
            <p:ph type="sldNum" sz="quarter" idx="11"/>
          </p:nvPr>
        </p:nvSpPr>
        <p:spPr>
          <a:xfrm>
            <a:off x="8714936" y="6151098"/>
            <a:ext cx="429064" cy="457200"/>
          </a:xfrm>
          <a:prstGeom prst="rect">
            <a:avLst/>
          </a:prstGeom>
        </p:spPr>
        <p:txBody>
          <a:bodyPr lIns="91435" tIns="45718" rIns="91435" bIns="45718" rtlCol="0"/>
          <a:lstStyle/>
          <a:p>
            <a:fld id="{169B2101-2E9F-420A-91A3-890890D84497}" type="slidenum">
              <a:rPr lang="en-US" sz="1200" smtClean="0"/>
              <a:pPr/>
              <a:t>‹#›</a:t>
            </a:fld>
            <a:endParaRPr lang="en-US" dirty="0"/>
          </a:p>
        </p:txBody>
      </p:sp>
      <p:sp>
        <p:nvSpPr>
          <p:cNvPr id="4" name="Rectangle 12"/>
          <p:cNvSpPr>
            <a:spLocks noGrp="1"/>
          </p:cNvSpPr>
          <p:nvPr>
            <p:ph type="ftr" sz="quarter" idx="12"/>
          </p:nvPr>
        </p:nvSpPr>
        <p:spPr/>
        <p:txBody>
          <a:bodyPr rtlCol="0"/>
          <a:lstStyle/>
          <a:p>
            <a:endParaRPr lang="en-US" dirty="0"/>
          </a:p>
        </p:txBody>
      </p:sp>
      <p:sp>
        <p:nvSpPr>
          <p:cNvPr id="28" name="Rectangle 14"/>
          <p:cNvSpPr>
            <a:spLocks noGrp="1"/>
          </p:cNvSpPr>
          <p:nvPr>
            <p:ph type="title"/>
          </p:nvPr>
        </p:nvSpPr>
        <p:spPr/>
        <p:txBody>
          <a:bodyPr rtlCol="0" anchor="b"/>
          <a:lstStyle/>
          <a:p>
            <a:r>
              <a:rPr lang="en-US"/>
              <a:t>Click to edit Master title style</a:t>
            </a:r>
          </a:p>
        </p:txBody>
      </p:sp>
    </p:spTree>
    <p:extLst>
      <p:ext uri="{BB962C8B-B14F-4D97-AF65-F5344CB8AC3E}">
        <p14:creationId xmlns:p14="http://schemas.microsoft.com/office/powerpoint/2010/main" val="17779445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96_Title and Content">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t>Click to edit Master title style</a:t>
            </a:r>
          </a:p>
        </p:txBody>
      </p:sp>
      <p:sp>
        <p:nvSpPr>
          <p:cNvPr id="11" name="Content Placeholder 10"/>
          <p:cNvSpPr>
            <a:spLocks noGrp="1"/>
          </p:cNvSpPr>
          <p:nvPr>
            <p:ph sz="quarter" idx="13"/>
          </p:nvPr>
        </p:nvSpPr>
        <p:spPr>
          <a:xfrm>
            <a:off x="457200" y="1600200"/>
            <a:ext cx="8229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Date Placeholder 14"/>
          <p:cNvSpPr>
            <a:spLocks noGrp="1"/>
          </p:cNvSpPr>
          <p:nvPr>
            <p:ph type="dt" sz="half" idx="14"/>
          </p:nvPr>
        </p:nvSpPr>
        <p:spPr/>
        <p:txBody>
          <a:bodyPr/>
          <a:lstStyle/>
          <a:p>
            <a:endParaRPr lang="en-US" dirty="0"/>
          </a:p>
        </p:txBody>
      </p:sp>
      <p:sp>
        <p:nvSpPr>
          <p:cNvPr id="16" name="Slide Number Placeholder 15"/>
          <p:cNvSpPr>
            <a:spLocks noGrp="1"/>
          </p:cNvSpPr>
          <p:nvPr>
            <p:ph type="sldNum" sz="quarter" idx="15"/>
          </p:nvPr>
        </p:nvSpPr>
        <p:spPr>
          <a:xfrm>
            <a:off x="457200" y="6356351"/>
            <a:ext cx="838200" cy="365125"/>
          </a:xfrm>
          <a:prstGeom prst="rect">
            <a:avLst/>
          </a:prstGeom>
        </p:spPr>
        <p:txBody>
          <a:bodyPr lIns="91435" tIns="45718" rIns="91435" bIns="45718"/>
          <a:lstStyle/>
          <a:p>
            <a:fld id="{19A8A352-6EAD-45A0-A36A-41ED3C77D2E5}" type="slidenum">
              <a:rPr lang="en-US" smtClean="0"/>
              <a:pPr/>
              <a:t>‹#›</a:t>
            </a:fld>
            <a:endParaRPr lang="en-US" dirty="0"/>
          </a:p>
        </p:txBody>
      </p:sp>
      <p:sp>
        <p:nvSpPr>
          <p:cNvPr id="17" name="Footer Placeholder 16"/>
          <p:cNvSpPr>
            <a:spLocks noGrp="1"/>
          </p:cNvSpPr>
          <p:nvPr>
            <p:ph type="ftr" sz="quarter" idx="16"/>
          </p:nvPr>
        </p:nvSpPr>
        <p:spPr/>
        <p:txBody>
          <a:bodyPr/>
          <a:lstStyle/>
          <a:p>
            <a:endParaRPr lang="en-US" dirty="0"/>
          </a:p>
        </p:txBody>
      </p:sp>
      <p:cxnSp>
        <p:nvCxnSpPr>
          <p:cNvPr id="19" name="Straight Connector 18"/>
          <p:cNvCxnSpPr/>
          <p:nvPr/>
        </p:nvCxnSpPr>
        <p:spPr>
          <a:xfrm>
            <a:off x="457200" y="6356350"/>
            <a:ext cx="82296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57200" y="6356350"/>
            <a:ext cx="82296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27537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136_Title and Content">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t>Click to edit Master title style</a:t>
            </a:r>
          </a:p>
        </p:txBody>
      </p:sp>
      <p:sp>
        <p:nvSpPr>
          <p:cNvPr id="11" name="Content Placeholder 10"/>
          <p:cNvSpPr>
            <a:spLocks noGrp="1"/>
          </p:cNvSpPr>
          <p:nvPr>
            <p:ph sz="quarter" idx="13"/>
          </p:nvPr>
        </p:nvSpPr>
        <p:spPr>
          <a:xfrm>
            <a:off x="457200" y="1600200"/>
            <a:ext cx="8229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15"/>
          <p:cNvSpPr>
            <a:spLocks noGrp="1"/>
          </p:cNvSpPr>
          <p:nvPr>
            <p:ph type="sldNum" sz="quarter" idx="15"/>
          </p:nvPr>
        </p:nvSpPr>
        <p:spPr>
          <a:xfrm>
            <a:off x="457200" y="6356351"/>
            <a:ext cx="838200" cy="365125"/>
          </a:xfrm>
          <a:prstGeom prst="rect">
            <a:avLst/>
          </a:prstGeom>
        </p:spPr>
        <p:txBody>
          <a:bodyPr lIns="91435" tIns="45718" rIns="91435" bIns="45718"/>
          <a:lstStyle/>
          <a:p>
            <a:fld id="{19A8A352-6EAD-45A0-A36A-41ED3C77D2E5}" type="slidenum">
              <a:rPr lang="en-US" smtClean="0"/>
              <a:pPr/>
              <a:t>‹#›</a:t>
            </a:fld>
            <a:endParaRPr lang="en-US" dirty="0"/>
          </a:p>
        </p:txBody>
      </p:sp>
      <p:sp>
        <p:nvSpPr>
          <p:cNvPr id="17" name="Footer Placeholder 16"/>
          <p:cNvSpPr>
            <a:spLocks noGrp="1"/>
          </p:cNvSpPr>
          <p:nvPr>
            <p:ph type="ftr" sz="quarter" idx="16"/>
          </p:nvPr>
        </p:nvSpPr>
        <p:spPr/>
        <p:txBody>
          <a:bodyPr/>
          <a:lstStyle/>
          <a:p>
            <a:endParaRPr lang="en-US" dirty="0"/>
          </a:p>
        </p:txBody>
      </p:sp>
      <p:cxnSp>
        <p:nvCxnSpPr>
          <p:cNvPr id="19" name="Straight Connector 18"/>
          <p:cNvCxnSpPr/>
          <p:nvPr/>
        </p:nvCxnSpPr>
        <p:spPr>
          <a:xfrm>
            <a:off x="457200" y="6356350"/>
            <a:ext cx="82296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57200" y="6356350"/>
            <a:ext cx="82296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9909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Divider3">
    <p:spTree>
      <p:nvGrpSpPr>
        <p:cNvPr id="1" name=""/>
        <p:cNvGrpSpPr/>
        <p:nvPr/>
      </p:nvGrpSpPr>
      <p:grpSpPr>
        <a:xfrm>
          <a:off x="0" y="0"/>
          <a:ext cx="0" cy="0"/>
          <a:chOff x="0" y="0"/>
          <a:chExt cx="0" cy="0"/>
        </a:xfrm>
      </p:grpSpPr>
      <p:pic>
        <p:nvPicPr>
          <p:cNvPr id="614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504000" y="1889848"/>
            <a:ext cx="6624000" cy="963088"/>
          </a:xfrm>
        </p:spPr>
        <p:txBody>
          <a:bodyPr anchor="b" anchorCtr="0"/>
          <a:lstStyle>
            <a:lvl1pPr>
              <a:lnSpc>
                <a:spcPct val="90000"/>
              </a:lnSpc>
              <a:defRPr sz="4400">
                <a:solidFill>
                  <a:schemeClr val="bg2"/>
                </a:solidFill>
              </a:defRPr>
            </a:lvl1pPr>
          </a:lstStyle>
          <a:p>
            <a:r>
              <a:rPr lang="en-US"/>
              <a:t>Click to edit Master title style</a:t>
            </a:r>
            <a:endParaRPr lang="en-AU" dirty="0"/>
          </a:p>
        </p:txBody>
      </p:sp>
      <p:sp>
        <p:nvSpPr>
          <p:cNvPr id="27" name="Date Placeholder 26"/>
          <p:cNvSpPr>
            <a:spLocks noGrp="1"/>
          </p:cNvSpPr>
          <p:nvPr>
            <p:ph type="dt" sz="half" idx="13"/>
          </p:nvPr>
        </p:nvSpPr>
        <p:spPr/>
        <p:txBody>
          <a:bodyPr/>
          <a:lstStyle/>
          <a:p>
            <a:endParaRPr lang="en-AU" dirty="0"/>
          </a:p>
        </p:txBody>
      </p:sp>
      <p:grpSp>
        <p:nvGrpSpPr>
          <p:cNvPr id="11" name="Group 10"/>
          <p:cNvGrpSpPr/>
          <p:nvPr userDrawn="1"/>
        </p:nvGrpSpPr>
        <p:grpSpPr>
          <a:xfrm>
            <a:off x="-2613282" y="2996952"/>
            <a:ext cx="2406997" cy="3868962"/>
            <a:chOff x="-2414521" y="1195029"/>
            <a:chExt cx="2414071" cy="3833388"/>
          </a:xfrm>
        </p:grpSpPr>
        <p:sp>
          <p:nvSpPr>
            <p:cNvPr id="12" name="Rectangle 11"/>
            <p:cNvSpPr/>
            <p:nvPr userDrawn="1"/>
          </p:nvSpPr>
          <p:spPr>
            <a:xfrm>
              <a:off x="-2383433" y="1195029"/>
              <a:ext cx="2382983" cy="3833388"/>
            </a:xfrm>
            <a:prstGeom prst="rect">
              <a:avLst/>
            </a:prstGeom>
            <a:solidFill>
              <a:srgbClr val="E6E6E6"/>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dirty="0">
                <a:solidFill>
                  <a:schemeClr val="tx1"/>
                </a:solidFill>
              </a:endParaRPr>
            </a:p>
          </p:txBody>
        </p:sp>
        <p:sp>
          <p:nvSpPr>
            <p:cNvPr id="13" name="TextBox 26"/>
            <p:cNvSpPr txBox="1"/>
            <p:nvPr userDrawn="1"/>
          </p:nvSpPr>
          <p:spPr>
            <a:xfrm>
              <a:off x="-2414521" y="1197693"/>
              <a:ext cx="2402419" cy="23938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200" b="1" dirty="0">
                  <a:latin typeface="Calibri" pitchFamily="34" charset="0"/>
                  <a:cs typeface="Calibri" pitchFamily="34" charset="0"/>
                </a:rPr>
                <a:t>Editing</a:t>
              </a:r>
              <a:r>
                <a:rPr lang="en-AU" sz="1200" b="1" baseline="0" dirty="0">
                  <a:latin typeface="Calibri" pitchFamily="34" charset="0"/>
                  <a:cs typeface="Calibri" pitchFamily="34" charset="0"/>
                </a:rPr>
                <a:t> Footer details:</a:t>
              </a:r>
            </a:p>
            <a:p>
              <a:r>
                <a:rPr lang="en-AU" sz="1100" dirty="0">
                  <a:latin typeface="Calibri" pitchFamily="34" charset="0"/>
                  <a:cs typeface="Calibri" pitchFamily="34" charset="0"/>
                </a:rPr>
                <a:t>Click on the </a:t>
              </a:r>
              <a:r>
                <a:rPr lang="en-AU" sz="1100" b="1" dirty="0">
                  <a:latin typeface="Calibri" pitchFamily="34" charset="0"/>
                  <a:cs typeface="Calibri" pitchFamily="34" charset="0"/>
                </a:rPr>
                <a:t>Header &amp; </a:t>
              </a:r>
              <a:r>
                <a:rPr lang="en-AU" sz="1100" b="1" baseline="0" dirty="0">
                  <a:latin typeface="Calibri" pitchFamily="34" charset="0"/>
                  <a:cs typeface="Calibri" pitchFamily="34" charset="0"/>
                </a:rPr>
                <a:t>Footer</a:t>
              </a:r>
              <a:r>
                <a:rPr lang="en-AU" sz="1100" baseline="0" dirty="0">
                  <a:latin typeface="Calibri" pitchFamily="34" charset="0"/>
                  <a:cs typeface="Calibri" pitchFamily="34" charset="0"/>
                </a:rPr>
                <a:t> button from the customised </a:t>
              </a:r>
              <a:r>
                <a:rPr lang="en-AU" sz="1100" b="1" baseline="0" dirty="0">
                  <a:latin typeface="Calibri" pitchFamily="34" charset="0"/>
                  <a:cs typeface="Calibri" pitchFamily="34" charset="0"/>
                </a:rPr>
                <a:t>QBE</a:t>
              </a:r>
              <a:r>
                <a:rPr lang="en-AU" sz="1100" baseline="0" dirty="0">
                  <a:latin typeface="Calibri" pitchFamily="34" charset="0"/>
                  <a:cs typeface="Calibri" pitchFamily="34" charset="0"/>
                </a:rPr>
                <a:t> </a:t>
              </a:r>
              <a:r>
                <a:rPr lang="en-AU" sz="1100" dirty="0">
                  <a:latin typeface="Calibri" pitchFamily="34" charset="0"/>
                  <a:cs typeface="Calibri" pitchFamily="34" charset="0"/>
                </a:rPr>
                <a:t>tab. </a:t>
              </a:r>
            </a:p>
            <a:p>
              <a:endParaRPr lang="en-AU" sz="1100" dirty="0">
                <a:latin typeface="Calibri" pitchFamily="34" charset="0"/>
                <a:cs typeface="Calibri" pitchFamily="34" charset="0"/>
              </a:endParaRPr>
            </a:p>
            <a:p>
              <a:endParaRPr lang="en-AU" sz="1100" dirty="0">
                <a:latin typeface="Calibri" pitchFamily="34" charset="0"/>
                <a:cs typeface="Calibri" pitchFamily="34" charset="0"/>
              </a:endParaRPr>
            </a:p>
            <a:p>
              <a:endParaRPr lang="en-AU" sz="1100" dirty="0">
                <a:latin typeface="Calibri" pitchFamily="34" charset="0"/>
                <a:cs typeface="Calibri" pitchFamily="34" charset="0"/>
              </a:endParaRPr>
            </a:p>
            <a:p>
              <a:endParaRPr lang="en-AU" sz="1100" dirty="0">
                <a:latin typeface="Calibri" pitchFamily="34" charset="0"/>
                <a:cs typeface="Calibri" pitchFamily="34" charset="0"/>
              </a:endParaRPr>
            </a:p>
            <a:p>
              <a:endParaRPr lang="en-AU" sz="700" dirty="0">
                <a:latin typeface="Calibri" pitchFamily="34" charset="0"/>
                <a:cs typeface="Calibri" pitchFamily="34" charset="0"/>
              </a:endParaRPr>
            </a:p>
            <a:p>
              <a:r>
                <a:rPr lang="en-AU" sz="1100" dirty="0">
                  <a:latin typeface="Calibri" pitchFamily="34" charset="0"/>
                  <a:cs typeface="Calibri" pitchFamily="34" charset="0"/>
                </a:rPr>
                <a:t>The window below will pop</a:t>
              </a:r>
              <a:r>
                <a:rPr lang="en-AU" sz="1100" baseline="0" dirty="0">
                  <a:latin typeface="Calibri" pitchFamily="34" charset="0"/>
                  <a:cs typeface="Calibri" pitchFamily="34" charset="0"/>
                </a:rPr>
                <a:t> up. Fill in the Footnote text in the Footer field and the document title in the Date field. Click the </a:t>
              </a:r>
              <a:r>
                <a:rPr lang="en-AU" sz="1100" b="1" baseline="0" dirty="0">
                  <a:latin typeface="Calibri" pitchFamily="34" charset="0"/>
                  <a:cs typeface="Calibri" pitchFamily="34" charset="0"/>
                </a:rPr>
                <a:t>Apply to All </a:t>
              </a:r>
              <a:r>
                <a:rPr lang="en-AU" sz="1100" baseline="0" dirty="0">
                  <a:latin typeface="Calibri" pitchFamily="34" charset="0"/>
                  <a:cs typeface="Calibri" pitchFamily="34" charset="0"/>
                </a:rPr>
                <a:t>button to apply changes to all the slides.</a:t>
              </a:r>
              <a:endParaRPr lang="en-AU" sz="1100" dirty="0">
                <a:latin typeface="Calibri" pitchFamily="34" charset="0"/>
                <a:cs typeface="Calibri" pitchFamily="34" charset="0"/>
              </a:endParaRPr>
            </a:p>
            <a:p>
              <a:endParaRPr lang="en-AU" sz="1100" b="1" dirty="0">
                <a:latin typeface="Calibri" pitchFamily="34" charset="0"/>
                <a:cs typeface="Calibri" pitchFamily="34" charset="0"/>
              </a:endParaRPr>
            </a:p>
          </p:txBody>
        </p:sp>
      </p:grpSp>
      <p:pic>
        <p:nvPicPr>
          <p:cNvPr id="14" name="Picture 13"/>
          <p:cNvPicPr>
            <a:picLocks noChangeAspect="1" noChangeArrowheads="1"/>
          </p:cNvPicPr>
          <p:nvPr userDrawn="1"/>
        </p:nvPicPr>
        <p:blipFill>
          <a:blip r:embed="rId3" cstate="print"/>
          <a:srcRect/>
          <a:stretch>
            <a:fillRect/>
          </a:stretch>
        </p:blipFill>
        <p:spPr bwMode="auto">
          <a:xfrm>
            <a:off x="-2508843" y="5216573"/>
            <a:ext cx="2246186" cy="1588123"/>
          </a:xfrm>
          <a:prstGeom prst="rect">
            <a:avLst/>
          </a:prstGeom>
          <a:noFill/>
          <a:ln w="9525">
            <a:noFill/>
            <a:miter lim="800000"/>
            <a:headEnd/>
            <a:tailEnd/>
          </a:ln>
        </p:spPr>
      </p:pic>
      <p:pic>
        <p:nvPicPr>
          <p:cNvPr id="21" name="Picture 3"/>
          <p:cNvPicPr>
            <a:picLocks noChangeAspect="1" noChangeArrowheads="1"/>
          </p:cNvPicPr>
          <p:nvPr userDrawn="1"/>
        </p:nvPicPr>
        <p:blipFill>
          <a:blip r:embed="rId4" cstate="print"/>
          <a:srcRect/>
          <a:stretch>
            <a:fillRect/>
          </a:stretch>
        </p:blipFill>
        <p:spPr bwMode="auto">
          <a:xfrm>
            <a:off x="-2445871" y="3573016"/>
            <a:ext cx="2049319" cy="742610"/>
          </a:xfrm>
          <a:prstGeom prst="rect">
            <a:avLst/>
          </a:prstGeom>
          <a:noFill/>
          <a:ln w="9525">
            <a:noFill/>
            <a:miter lim="800000"/>
            <a:headEnd/>
            <a:tailEnd/>
          </a:ln>
        </p:spPr>
      </p:pic>
      <p:sp>
        <p:nvSpPr>
          <p:cNvPr id="23" name="TextBox 22"/>
          <p:cNvSpPr txBox="1"/>
          <p:nvPr userDrawn="1"/>
        </p:nvSpPr>
        <p:spPr>
          <a:xfrm>
            <a:off x="504000" y="6490801"/>
            <a:ext cx="180000" cy="123111"/>
          </a:xfrm>
          <a:prstGeom prst="rect">
            <a:avLst/>
          </a:prstGeom>
        </p:spPr>
        <p:txBody>
          <a:bodyPr vert="horz" lIns="0" tIns="0" rIns="0" bIns="0" rtlCol="0" anchor="ctr">
            <a:spAutoFit/>
          </a:bodyPr>
          <a:lstStyle>
            <a:defPPr>
              <a:defRPr lang="en-US"/>
            </a:defPPr>
            <a:lvl1pPr algn="r">
              <a:defRPr sz="1000">
                <a:solidFill>
                  <a:schemeClr val="tx1">
                    <a:tint val="75000"/>
                  </a:schemeClr>
                </a:solidFill>
                <a:latin typeface="Arial" pitchFamily="34" charset="0"/>
                <a:cs typeface="Arial" pitchFamily="34" charset="0"/>
              </a:defRPr>
            </a:lvl1pPr>
          </a:lstStyle>
          <a:p>
            <a:pPr lvl="0" algn="l"/>
            <a:fld id="{7339EE8E-2A5E-4C4D-876A-62CFB4260EE7}" type="slidenum">
              <a:rPr lang="en-US" sz="800" b="1" smtClean="0">
                <a:solidFill>
                  <a:schemeClr val="tx2"/>
                </a:solidFill>
              </a:rPr>
              <a:pPr lvl="0" algn="l"/>
              <a:t>‹#›</a:t>
            </a:fld>
            <a:endParaRPr lang="en-AU" sz="800" b="1" dirty="0">
              <a:solidFill>
                <a:schemeClr val="tx2"/>
              </a:solidFill>
            </a:endParaRPr>
          </a:p>
        </p:txBody>
      </p:sp>
      <p:sp>
        <p:nvSpPr>
          <p:cNvPr id="24" name="TextBox 23"/>
          <p:cNvSpPr txBox="1"/>
          <p:nvPr userDrawn="1"/>
        </p:nvSpPr>
        <p:spPr>
          <a:xfrm>
            <a:off x="717476" y="6498676"/>
            <a:ext cx="46488" cy="123111"/>
          </a:xfrm>
          <a:prstGeom prst="rect">
            <a:avLst/>
          </a:prstGeom>
          <a:noFill/>
        </p:spPr>
        <p:txBody>
          <a:bodyPr wrap="none" lIns="0" tIns="0" rIns="0" bIns="0" rtlCol="0" anchor="ctr">
            <a:spAutoFit/>
          </a:bodyPr>
          <a:lstStyle/>
          <a:p>
            <a:r>
              <a:rPr lang="en-AU" sz="800" b="1" dirty="0">
                <a:solidFill>
                  <a:schemeClr val="bg2"/>
                </a:solidFill>
                <a:latin typeface="Arial" pitchFamily="34" charset="0"/>
                <a:cs typeface="Arial" pitchFamily="34" charset="0"/>
                <a:sym typeface="Symbol"/>
              </a:rPr>
              <a:t></a:t>
            </a:r>
            <a:endParaRPr lang="en-AU" sz="800" b="1" dirty="0">
              <a:solidFill>
                <a:schemeClr val="bg2"/>
              </a:solidFill>
              <a:latin typeface="Arial" pitchFamily="34" charset="0"/>
              <a:cs typeface="Arial" pitchFamily="34" charset="0"/>
            </a:endParaRPr>
          </a:p>
        </p:txBody>
      </p:sp>
    </p:spTree>
    <p:extLst>
      <p:ext uri="{BB962C8B-B14F-4D97-AF65-F5344CB8AC3E}">
        <p14:creationId xmlns:p14="http://schemas.microsoft.com/office/powerpoint/2010/main" val="36852114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37_Title and Content">
    <p:spTree>
      <p:nvGrpSpPr>
        <p:cNvPr id="1" name=""/>
        <p:cNvGrpSpPr/>
        <p:nvPr/>
      </p:nvGrpSpPr>
      <p:grpSpPr>
        <a:xfrm>
          <a:off x="0" y="0"/>
          <a:ext cx="0" cy="0"/>
          <a:chOff x="0" y="0"/>
          <a:chExt cx="0" cy="0"/>
        </a:xfrm>
      </p:grpSpPr>
      <p:cxnSp>
        <p:nvCxnSpPr>
          <p:cNvPr id="19" name="Straight Connector 18"/>
          <p:cNvCxnSpPr/>
          <p:nvPr/>
        </p:nvCxnSpPr>
        <p:spPr>
          <a:xfrm>
            <a:off x="457200" y="6356350"/>
            <a:ext cx="82296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57200" y="6356350"/>
            <a:ext cx="82296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97C46669-2B17-4A33-972F-29A78B8458B5}"/>
              </a:ext>
            </a:extLst>
          </p:cNvPr>
          <p:cNvSpPr txBox="1">
            <a:spLocks/>
          </p:cNvSpPr>
          <p:nvPr userDrawn="1"/>
        </p:nvSpPr>
        <p:spPr>
          <a:xfrm>
            <a:off x="389700" y="2971800"/>
            <a:ext cx="8306625" cy="3256868"/>
          </a:xfrm>
          <a:prstGeom prst="rect">
            <a:avLst/>
          </a:prstGeom>
        </p:spPr>
        <p:txBody>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800" b="1"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b="1"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b="1"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b="1"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b="1"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buNone/>
            </a:pPr>
            <a:r>
              <a:rPr lang="en-US" sz="1600" dirty="0"/>
              <a:t>Terms of Use</a:t>
            </a:r>
            <a:br>
              <a:rPr lang="en-US" sz="1600" dirty="0"/>
            </a:br>
            <a:r>
              <a:rPr lang="en-US" sz="1050" b="0" dirty="0"/>
              <a:t>To the fullest extent permissible pursuant to applicable law, the materials in this presentation are provided “as is” and without warranties of any kind either expressed or implied and QBE Holdings, Inc. and its subsidiaries and affiliates, including NAU Country Insurance Company (collectively, “QBE”), disclaim all warranties, expressed or implied. QBE does not warrant that the presentation materials will be error-free or that defects will be corrected. QBE does not warrant or make any representations regarding the use of the presentation materials in terms of their correctness, accuracy, reliability, or otherwise. The information and descriptions contained herein are not intended to be complete descriptions of all terms, conditions, definitions, and exclusions applicable to the products and services, but are provided solely for general informational purposes. Please refer to the policy form or relevant agreement for all terms, conditions, definitions, and exclusions.</a:t>
            </a:r>
          </a:p>
          <a:p>
            <a:pPr marL="0" indent="0">
              <a:buNone/>
            </a:pPr>
            <a:r>
              <a:rPr lang="en-US" sz="1050" b="0" dirty="0"/>
              <a:t>All trademarks, service marks, trade names, and logos are proprietary to QBE. Nothing contained in the presentation materials should be construed as granting, by implication, estoppel, or otherwise, any license or right to use any trademark displayed in the presentation materials without the written permission of QBE. Your use of the trademarks displayed in the presentation materials, or any other content, except as provided herein, is strictly prohibited.</a:t>
            </a:r>
          </a:p>
          <a:p>
            <a:pPr marL="0" indent="0">
              <a:buNone/>
            </a:pPr>
            <a:r>
              <a:rPr lang="en-US" sz="1050" b="0" dirty="0"/>
              <a:t>Images displayed in the presentation materials are either the property of, or used with the permission of, QBE. The use of these images by you or anyone else authorized by you is prohibited unless specifically permitted by NAU Country Insurance Company. Any unauthorized use of images may violate copyright laws, trademark laws, privacy laws, or communications regulations and statutes.</a:t>
            </a:r>
          </a:p>
        </p:txBody>
      </p:sp>
    </p:spTree>
    <p:extLst>
      <p:ext uri="{BB962C8B-B14F-4D97-AF65-F5344CB8AC3E}">
        <p14:creationId xmlns:p14="http://schemas.microsoft.com/office/powerpoint/2010/main" val="144211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2" name="Footer Placeholder 41"/>
          <p:cNvSpPr>
            <a:spLocks noGrp="1"/>
          </p:cNvSpPr>
          <p:nvPr>
            <p:ph type="ftr" sz="quarter" idx="14"/>
          </p:nvPr>
        </p:nvSpPr>
        <p:spPr/>
        <p:txBody>
          <a:bodyPr/>
          <a:lstStyle/>
          <a:p>
            <a:endParaRPr lang="en-AU" dirty="0"/>
          </a:p>
        </p:txBody>
      </p:sp>
      <p:sp>
        <p:nvSpPr>
          <p:cNvPr id="14" name="Date Placeholder 13"/>
          <p:cNvSpPr>
            <a:spLocks noGrp="1"/>
          </p:cNvSpPr>
          <p:nvPr>
            <p:ph type="dt" sz="half" idx="15"/>
          </p:nvPr>
        </p:nvSpPr>
        <p:spPr/>
        <p:txBody>
          <a:bodyPr/>
          <a:lstStyle/>
          <a:p>
            <a:endParaRPr lang="en-AU" dirty="0"/>
          </a:p>
        </p:txBody>
      </p:sp>
    </p:spTree>
    <p:extLst>
      <p:ext uri="{BB962C8B-B14F-4D97-AF65-F5344CB8AC3E}">
        <p14:creationId xmlns:p14="http://schemas.microsoft.com/office/powerpoint/2010/main" val="3020054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_Bullet">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AU" dirty="0"/>
          </a:p>
        </p:txBody>
      </p:sp>
      <p:sp>
        <p:nvSpPr>
          <p:cNvPr id="46" name="Footer Placeholder 45"/>
          <p:cNvSpPr>
            <a:spLocks noGrp="1"/>
          </p:cNvSpPr>
          <p:nvPr>
            <p:ph type="ftr" sz="quarter" idx="18"/>
          </p:nvPr>
        </p:nvSpPr>
        <p:spPr/>
        <p:txBody>
          <a:bodyPr/>
          <a:lstStyle/>
          <a:p>
            <a:endParaRPr lang="en-AU" dirty="0"/>
          </a:p>
        </p:txBody>
      </p:sp>
      <p:sp>
        <p:nvSpPr>
          <p:cNvPr id="15" name="Content Placeholder 2"/>
          <p:cNvSpPr>
            <a:spLocks noGrp="1"/>
          </p:cNvSpPr>
          <p:nvPr>
            <p:ph idx="1"/>
          </p:nvPr>
        </p:nvSpPr>
        <p:spPr>
          <a:xfrm>
            <a:off x="504000" y="1468800"/>
            <a:ext cx="8064000" cy="4212000"/>
          </a:xfrm>
        </p:spPr>
        <p:txBody>
          <a:bodyPr vert="horz" lIns="0" tIns="0" rIns="0" bIns="0" rtlCol="0">
            <a:noAutofit/>
          </a:bodyPr>
          <a:lstStyle>
            <a:lvl1pPr marL="215989" indent="-215989">
              <a:buClr>
                <a:schemeClr val="tx2"/>
              </a:buClr>
              <a:buFont typeface="Arial" pitchFamily="34" charset="0"/>
              <a:buChar char="•"/>
              <a:defRPr lang="en-US" dirty="0" smtClean="0"/>
            </a:lvl1pPr>
            <a:lvl2pPr marL="431978">
              <a:buFont typeface="Arial" pitchFamily="34" charset="0"/>
              <a:buChar char="›"/>
              <a:defRPr lang="en-US" sz="1800" dirty="0" smtClean="0"/>
            </a:lvl2pPr>
            <a:lvl3pPr marL="647968">
              <a:buClr>
                <a:schemeClr val="tx1"/>
              </a:buClr>
              <a:defRPr lang="en-US" sz="1600" dirty="0" smtClean="0"/>
            </a:lvl3pPr>
            <a:lvl4pPr marL="863957">
              <a:buFont typeface="Arial" pitchFamily="34" charset="0"/>
              <a:buChar char="•"/>
              <a:defRPr lang="en-US" dirty="0" smtClean="0"/>
            </a:lvl4pPr>
            <a:lvl5pPr marL="1079946">
              <a:buFont typeface="Arial" pitchFamily="34" charset="0"/>
              <a:buChar char="›"/>
              <a:defRPr lang="en-AU"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1" name="Date Placeholder 10"/>
          <p:cNvSpPr>
            <a:spLocks noGrp="1"/>
          </p:cNvSpPr>
          <p:nvPr>
            <p:ph type="dt" sz="half" idx="19"/>
          </p:nvPr>
        </p:nvSpPr>
        <p:spPr/>
        <p:txBody>
          <a:bodyPr/>
          <a:lstStyle/>
          <a:p>
            <a:endParaRPr lang="en-AU" dirty="0"/>
          </a:p>
        </p:txBody>
      </p:sp>
    </p:spTree>
    <p:extLst>
      <p:ext uri="{BB962C8B-B14F-4D97-AF65-F5344CB8AC3E}">
        <p14:creationId xmlns:p14="http://schemas.microsoft.com/office/powerpoint/2010/main" val="2816433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umbered Sty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3" name="Content Placeholder 2"/>
          <p:cNvSpPr>
            <a:spLocks noGrp="1"/>
          </p:cNvSpPr>
          <p:nvPr>
            <p:ph idx="1"/>
          </p:nvPr>
        </p:nvSpPr>
        <p:spPr/>
        <p:txBody>
          <a:bodyPr/>
          <a:lstStyle>
            <a:lvl1pPr marL="323984" indent="-323984">
              <a:spcAft>
                <a:spcPts val="600"/>
              </a:spcAft>
              <a:buFont typeface="+mj-lt"/>
              <a:buAutoNum type="arabicPeriod"/>
              <a:defRPr/>
            </a:lvl1pPr>
            <a:lvl2pPr marL="539723" indent="-215889">
              <a:spcAft>
                <a:spcPts val="600"/>
              </a:spcAft>
              <a:buClr>
                <a:schemeClr val="tx2"/>
              </a:buClr>
              <a:buFont typeface="Arial" pitchFamily="34" charset="0"/>
              <a:buChar char="•"/>
              <a:defRPr/>
            </a:lvl2pPr>
            <a:lvl3pPr marL="755612" indent="-215889">
              <a:spcAft>
                <a:spcPts val="600"/>
              </a:spcAft>
              <a:buClr>
                <a:schemeClr val="tx2"/>
              </a:buClr>
              <a:buFont typeface="Arial" pitchFamily="34" charset="0"/>
              <a:buChar char="›"/>
              <a:defRPr/>
            </a:lvl3pPr>
            <a:lvl4pPr marL="971501" indent="-215889">
              <a:spcAft>
                <a:spcPts val="600"/>
              </a:spcAft>
              <a:buClr>
                <a:schemeClr val="tx1"/>
              </a:buClr>
              <a:buFont typeface="Arial" pitchFamily="34" charset="0"/>
              <a:buChar char="›"/>
              <a:defRPr sz="1600"/>
            </a:lvl4pPr>
            <a:lvl5pPr marL="1223939">
              <a:spcAft>
                <a:spcPts val="600"/>
              </a:spcAft>
              <a:buClr>
                <a:schemeClr val="tx1"/>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1" name="Footer Placeholder 40"/>
          <p:cNvSpPr>
            <a:spLocks noGrp="1"/>
          </p:cNvSpPr>
          <p:nvPr>
            <p:ph type="ftr" sz="quarter" idx="14"/>
          </p:nvPr>
        </p:nvSpPr>
        <p:spPr/>
        <p:txBody>
          <a:bodyPr/>
          <a:lstStyle/>
          <a:p>
            <a:endParaRPr lang="en-AU" dirty="0"/>
          </a:p>
        </p:txBody>
      </p:sp>
      <p:sp>
        <p:nvSpPr>
          <p:cNvPr id="14" name="Date Placeholder 13"/>
          <p:cNvSpPr>
            <a:spLocks noGrp="1"/>
          </p:cNvSpPr>
          <p:nvPr>
            <p:ph type="dt" sz="half" idx="15"/>
          </p:nvPr>
        </p:nvSpPr>
        <p:spPr/>
        <p:txBody>
          <a:bodyPr/>
          <a:lstStyle/>
          <a:p>
            <a:endParaRPr lang="en-AU" dirty="0"/>
          </a:p>
        </p:txBody>
      </p:sp>
      <p:sp>
        <p:nvSpPr>
          <p:cNvPr id="15" name="Picture Placeholder 9"/>
          <p:cNvSpPr>
            <a:spLocks noGrp="1"/>
          </p:cNvSpPr>
          <p:nvPr>
            <p:ph type="pic" sz="quarter" idx="12"/>
          </p:nvPr>
        </p:nvSpPr>
        <p:spPr>
          <a:xfrm>
            <a:off x="6300588" y="6291430"/>
            <a:ext cx="1079724" cy="360000"/>
          </a:xfrm>
        </p:spPr>
        <p:txBody>
          <a:bodyPr/>
          <a:lstStyle>
            <a:lvl1pPr>
              <a:defRPr sz="1200"/>
            </a:lvl1pPr>
          </a:lstStyle>
          <a:p>
            <a:r>
              <a:rPr lang="en-US" dirty="0"/>
              <a:t>Click icon to add picture</a:t>
            </a:r>
            <a:endParaRPr lang="en-AU" dirty="0"/>
          </a:p>
        </p:txBody>
      </p:sp>
    </p:spTree>
    <p:extLst>
      <p:ext uri="{BB962C8B-B14F-4D97-AF65-F5344CB8AC3E}">
        <p14:creationId xmlns:p14="http://schemas.microsoft.com/office/powerpoint/2010/main" val="3020054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3" name="Content Placeholder 2"/>
          <p:cNvSpPr>
            <a:spLocks noGrp="1"/>
          </p:cNvSpPr>
          <p:nvPr>
            <p:ph idx="1"/>
          </p:nvPr>
        </p:nvSpPr>
        <p:spPr/>
        <p:txBody>
          <a:bodyPr/>
          <a:lstStyle>
            <a:lvl1pPr>
              <a:lnSpc>
                <a:spcPct val="100000"/>
              </a:lnSpc>
              <a:spcAft>
                <a:spcPts val="200"/>
              </a:spcAft>
              <a:defRPr sz="1200"/>
            </a:lvl1pPr>
            <a:lvl2pPr>
              <a:lnSpc>
                <a:spcPct val="100000"/>
              </a:lnSpc>
              <a:spcAft>
                <a:spcPts val="200"/>
              </a:spcAft>
              <a:defRPr sz="1200"/>
            </a:lvl2pPr>
            <a:lvl3pPr>
              <a:lnSpc>
                <a:spcPct val="100000"/>
              </a:lnSpc>
              <a:spcAft>
                <a:spcPts val="200"/>
              </a:spcAft>
              <a:defRPr sz="1200"/>
            </a:lvl3pPr>
            <a:lvl4pPr>
              <a:lnSpc>
                <a:spcPct val="100000"/>
              </a:lnSpc>
              <a:spcAft>
                <a:spcPts val="200"/>
              </a:spcAft>
              <a:defRPr sz="1200"/>
            </a:lvl4pPr>
            <a:lvl5pPr>
              <a:lnSpc>
                <a:spcPct val="100000"/>
              </a:lnSpc>
              <a:spcAft>
                <a:spcPts val="200"/>
              </a:spcAft>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0" name="Footer Placeholder 39"/>
          <p:cNvSpPr>
            <a:spLocks noGrp="1"/>
          </p:cNvSpPr>
          <p:nvPr>
            <p:ph type="ftr" sz="quarter" idx="14"/>
          </p:nvPr>
        </p:nvSpPr>
        <p:spPr/>
        <p:txBody>
          <a:bodyPr/>
          <a:lstStyle/>
          <a:p>
            <a:endParaRPr lang="en-AU" dirty="0"/>
          </a:p>
        </p:txBody>
      </p:sp>
      <p:sp>
        <p:nvSpPr>
          <p:cNvPr id="14" name="Date Placeholder 13"/>
          <p:cNvSpPr>
            <a:spLocks noGrp="1"/>
          </p:cNvSpPr>
          <p:nvPr>
            <p:ph type="dt" sz="half" idx="15"/>
          </p:nvPr>
        </p:nvSpPr>
        <p:spPr/>
        <p:txBody>
          <a:bodyPr/>
          <a:lstStyle/>
          <a:p>
            <a:endParaRPr lang="en-AU" dirty="0"/>
          </a:p>
        </p:txBody>
      </p:sp>
    </p:spTree>
    <p:extLst>
      <p:ext uri="{BB962C8B-B14F-4D97-AF65-F5344CB8AC3E}">
        <p14:creationId xmlns:p14="http://schemas.microsoft.com/office/powerpoint/2010/main" val="3020054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jpg"/><Relationship Id="rId30"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theme" Target="../theme/theme2.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29" Type="http://schemas.openxmlformats.org/officeDocument/2006/relationships/image" Target="../media/image3.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32" Type="http://schemas.openxmlformats.org/officeDocument/2006/relationships/image" Target="../media/image6.png"/><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image" Target="../media/image2.png"/><Relationship Id="rId10" Type="http://schemas.openxmlformats.org/officeDocument/2006/relationships/slideLayout" Target="../slideLayouts/slideLayout35.xml"/><Relationship Id="rId19" Type="http://schemas.openxmlformats.org/officeDocument/2006/relationships/slideLayout" Target="../slideLayouts/slideLayout44.xml"/><Relationship Id="rId31" Type="http://schemas.openxmlformats.org/officeDocument/2006/relationships/image" Target="../media/image5.png"/><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image" Target="../media/image1.jpg"/><Relationship Id="rId30"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7">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p:spPr>
      </p:pic>
      <p:sp>
        <p:nvSpPr>
          <p:cNvPr id="2" name="Title Placeholder 1"/>
          <p:cNvSpPr>
            <a:spLocks noGrp="1"/>
          </p:cNvSpPr>
          <p:nvPr>
            <p:ph type="title"/>
          </p:nvPr>
        </p:nvSpPr>
        <p:spPr>
          <a:xfrm>
            <a:off x="504000" y="-69591"/>
            <a:ext cx="8064000" cy="1152000"/>
          </a:xfrm>
          <a:prstGeom prst="rect">
            <a:avLst/>
          </a:prstGeom>
        </p:spPr>
        <p:txBody>
          <a:bodyPr vert="horz" lIns="0" tIns="0" rIns="0" bIns="0" rtlCol="0" anchor="b" anchorCtr="0">
            <a:noAutofit/>
          </a:bodyPr>
          <a:lstStyle/>
          <a:p>
            <a:r>
              <a:rPr lang="en-US"/>
              <a:t>Click to edit Master title style</a:t>
            </a:r>
            <a:endParaRPr lang="en-AU" dirty="0"/>
          </a:p>
        </p:txBody>
      </p:sp>
      <p:sp>
        <p:nvSpPr>
          <p:cNvPr id="3" name="Text Placeholder 2"/>
          <p:cNvSpPr>
            <a:spLocks noGrp="1"/>
          </p:cNvSpPr>
          <p:nvPr>
            <p:ph type="body" idx="1"/>
          </p:nvPr>
        </p:nvSpPr>
        <p:spPr>
          <a:xfrm>
            <a:off x="504000" y="1467533"/>
            <a:ext cx="8064000" cy="42100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7" name="Footer Placeholder 4"/>
          <p:cNvSpPr>
            <a:spLocks noGrp="1"/>
          </p:cNvSpPr>
          <p:nvPr>
            <p:ph type="ftr" sz="quarter" idx="3"/>
          </p:nvPr>
        </p:nvSpPr>
        <p:spPr>
          <a:xfrm>
            <a:off x="504000" y="6202306"/>
            <a:ext cx="5716800" cy="216000"/>
          </a:xfrm>
          <a:prstGeom prst="rect">
            <a:avLst/>
          </a:prstGeom>
        </p:spPr>
        <p:txBody>
          <a:bodyPr vert="horz" wrap="none" lIns="0" tIns="0" rIns="0" bIns="0" rtlCol="0" anchor="b" anchorCtr="0"/>
          <a:lstStyle>
            <a:lvl1pPr>
              <a:defRPr lang="en-AU" sz="800" b="1" dirty="0">
                <a:solidFill>
                  <a:schemeClr val="bg2"/>
                </a:solidFill>
                <a:latin typeface="Arial" pitchFamily="34" charset="0"/>
                <a:cs typeface="Arial" pitchFamily="34" charset="0"/>
              </a:defRPr>
            </a:lvl1pPr>
          </a:lstStyle>
          <a:p>
            <a:endParaRPr lang="en-AU" dirty="0"/>
          </a:p>
        </p:txBody>
      </p:sp>
      <p:sp>
        <p:nvSpPr>
          <p:cNvPr id="11" name="Date Placeholder 3"/>
          <p:cNvSpPr>
            <a:spLocks noGrp="1"/>
          </p:cNvSpPr>
          <p:nvPr>
            <p:ph type="dt" sz="half" idx="2"/>
          </p:nvPr>
        </p:nvSpPr>
        <p:spPr>
          <a:xfrm>
            <a:off x="810996" y="6490339"/>
            <a:ext cx="1240724" cy="123111"/>
          </a:xfrm>
          <a:prstGeom prst="rect">
            <a:avLst/>
          </a:prstGeom>
        </p:spPr>
        <p:txBody>
          <a:bodyPr vert="horz" wrap="none" lIns="0" tIns="0" rIns="0" bIns="0" rtlCol="0" anchor="ctr">
            <a:noAutofit/>
          </a:bodyPr>
          <a:lstStyle>
            <a:lvl1pPr algn="l">
              <a:defRPr sz="800" b="1">
                <a:solidFill>
                  <a:schemeClr val="bg2"/>
                </a:solidFill>
                <a:latin typeface="Arial" pitchFamily="34" charset="0"/>
                <a:cs typeface="Arial" pitchFamily="34" charset="0"/>
              </a:defRPr>
            </a:lvl1pPr>
          </a:lstStyle>
          <a:p>
            <a:endParaRPr lang="en-AU" dirty="0"/>
          </a:p>
        </p:txBody>
      </p:sp>
      <p:sp>
        <p:nvSpPr>
          <p:cNvPr id="12" name="TextBox 11"/>
          <p:cNvSpPr txBox="1"/>
          <p:nvPr/>
        </p:nvSpPr>
        <p:spPr>
          <a:xfrm>
            <a:off x="504000" y="6490801"/>
            <a:ext cx="180000" cy="123111"/>
          </a:xfrm>
          <a:prstGeom prst="rect">
            <a:avLst/>
          </a:prstGeom>
        </p:spPr>
        <p:txBody>
          <a:bodyPr vert="horz" lIns="0" tIns="0" rIns="0" bIns="0" rtlCol="0" anchor="ctr">
            <a:spAutoFit/>
          </a:bodyPr>
          <a:lstStyle>
            <a:defPPr>
              <a:defRPr lang="en-US"/>
            </a:defPPr>
            <a:lvl1pPr algn="r">
              <a:defRPr sz="1000">
                <a:solidFill>
                  <a:schemeClr val="tx1">
                    <a:tint val="75000"/>
                  </a:schemeClr>
                </a:solidFill>
                <a:latin typeface="Arial" pitchFamily="34" charset="0"/>
                <a:cs typeface="Arial" pitchFamily="34" charset="0"/>
              </a:defRPr>
            </a:lvl1pPr>
          </a:lstStyle>
          <a:p>
            <a:pPr lvl="0" algn="l"/>
            <a:fld id="{7339EE8E-2A5E-4C4D-876A-62CFB4260EE7}" type="slidenum">
              <a:rPr lang="en-US" sz="800" b="1" smtClean="0">
                <a:solidFill>
                  <a:schemeClr val="tx2"/>
                </a:solidFill>
              </a:rPr>
              <a:pPr lvl="0" algn="l"/>
              <a:t>‹#›</a:t>
            </a:fld>
            <a:endParaRPr lang="en-AU" sz="800" b="1" dirty="0">
              <a:solidFill>
                <a:schemeClr val="tx2"/>
              </a:solidFill>
            </a:endParaRPr>
          </a:p>
        </p:txBody>
      </p:sp>
      <p:sp>
        <p:nvSpPr>
          <p:cNvPr id="13" name="TextBox 12"/>
          <p:cNvSpPr txBox="1"/>
          <p:nvPr/>
        </p:nvSpPr>
        <p:spPr>
          <a:xfrm>
            <a:off x="717476" y="6498676"/>
            <a:ext cx="46488" cy="123111"/>
          </a:xfrm>
          <a:prstGeom prst="rect">
            <a:avLst/>
          </a:prstGeom>
          <a:noFill/>
        </p:spPr>
        <p:txBody>
          <a:bodyPr wrap="none" lIns="0" tIns="0" rIns="0" bIns="0" rtlCol="0" anchor="ctr">
            <a:spAutoFit/>
          </a:bodyPr>
          <a:lstStyle/>
          <a:p>
            <a:r>
              <a:rPr lang="en-AU" sz="800" b="1" dirty="0">
                <a:solidFill>
                  <a:schemeClr val="bg2"/>
                </a:solidFill>
                <a:latin typeface="Arial" pitchFamily="34" charset="0"/>
                <a:cs typeface="Arial" pitchFamily="34" charset="0"/>
                <a:sym typeface="Symbol"/>
              </a:rPr>
              <a:t></a:t>
            </a:r>
            <a:endParaRPr lang="en-AU" sz="800" b="1" dirty="0">
              <a:solidFill>
                <a:schemeClr val="bg2"/>
              </a:solidFill>
              <a:latin typeface="Arial" pitchFamily="34" charset="0"/>
              <a:cs typeface="Arial" pitchFamily="34" charset="0"/>
            </a:endParaRPr>
          </a:p>
        </p:txBody>
      </p:sp>
      <p:grpSp>
        <p:nvGrpSpPr>
          <p:cNvPr id="8" name="Group 7"/>
          <p:cNvGrpSpPr/>
          <p:nvPr/>
        </p:nvGrpSpPr>
        <p:grpSpPr>
          <a:xfrm>
            <a:off x="-2620254" y="2989463"/>
            <a:ext cx="2406997" cy="3868962"/>
            <a:chOff x="-2414521" y="1195029"/>
            <a:chExt cx="2414071" cy="3833388"/>
          </a:xfrm>
        </p:grpSpPr>
        <p:sp>
          <p:nvSpPr>
            <p:cNvPr id="23" name="Rectangle 22"/>
            <p:cNvSpPr/>
            <p:nvPr userDrawn="1"/>
          </p:nvSpPr>
          <p:spPr>
            <a:xfrm>
              <a:off x="-2383433" y="1195029"/>
              <a:ext cx="2382983" cy="3833388"/>
            </a:xfrm>
            <a:prstGeom prst="rect">
              <a:avLst/>
            </a:prstGeom>
            <a:solidFill>
              <a:srgbClr val="E6E6E6"/>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dirty="0">
                <a:solidFill>
                  <a:schemeClr val="tx1"/>
                </a:solidFill>
              </a:endParaRPr>
            </a:p>
          </p:txBody>
        </p:sp>
        <p:sp>
          <p:nvSpPr>
            <p:cNvPr id="24" name="TextBox 26"/>
            <p:cNvSpPr txBox="1"/>
            <p:nvPr userDrawn="1"/>
          </p:nvSpPr>
          <p:spPr>
            <a:xfrm>
              <a:off x="-2414521" y="1197693"/>
              <a:ext cx="2402419" cy="23938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200" b="1" dirty="0">
                  <a:latin typeface="Calibri" pitchFamily="34" charset="0"/>
                  <a:cs typeface="Calibri" pitchFamily="34" charset="0"/>
                </a:rPr>
                <a:t>Editing</a:t>
              </a:r>
              <a:r>
                <a:rPr lang="en-AU" sz="1200" b="1" baseline="0" dirty="0">
                  <a:latin typeface="Calibri" pitchFamily="34" charset="0"/>
                  <a:cs typeface="Calibri" pitchFamily="34" charset="0"/>
                </a:rPr>
                <a:t> Footer details:</a:t>
              </a:r>
            </a:p>
            <a:p>
              <a:r>
                <a:rPr lang="en-AU" sz="1100" dirty="0">
                  <a:latin typeface="Calibri" pitchFamily="34" charset="0"/>
                  <a:cs typeface="Calibri" pitchFamily="34" charset="0"/>
                </a:rPr>
                <a:t>Click on the </a:t>
              </a:r>
              <a:r>
                <a:rPr lang="en-AU" sz="1100" b="1" dirty="0">
                  <a:latin typeface="Calibri" pitchFamily="34" charset="0"/>
                  <a:cs typeface="Calibri" pitchFamily="34" charset="0"/>
                </a:rPr>
                <a:t>Header &amp; </a:t>
              </a:r>
              <a:r>
                <a:rPr lang="en-AU" sz="1100" b="1" baseline="0" dirty="0">
                  <a:latin typeface="Calibri" pitchFamily="34" charset="0"/>
                  <a:cs typeface="Calibri" pitchFamily="34" charset="0"/>
                </a:rPr>
                <a:t>Footer</a:t>
              </a:r>
              <a:r>
                <a:rPr lang="en-AU" sz="1100" baseline="0" dirty="0">
                  <a:latin typeface="Calibri" pitchFamily="34" charset="0"/>
                  <a:cs typeface="Calibri" pitchFamily="34" charset="0"/>
                </a:rPr>
                <a:t> button from the customised </a:t>
              </a:r>
              <a:r>
                <a:rPr lang="en-AU" sz="1100" b="1" baseline="0" dirty="0">
                  <a:latin typeface="Calibri" pitchFamily="34" charset="0"/>
                  <a:cs typeface="Calibri" pitchFamily="34" charset="0"/>
                </a:rPr>
                <a:t>QBE</a:t>
              </a:r>
              <a:r>
                <a:rPr lang="en-AU" sz="1100" baseline="0" dirty="0">
                  <a:latin typeface="Calibri" pitchFamily="34" charset="0"/>
                  <a:cs typeface="Calibri" pitchFamily="34" charset="0"/>
                </a:rPr>
                <a:t> </a:t>
              </a:r>
              <a:r>
                <a:rPr lang="en-AU" sz="1100" dirty="0">
                  <a:latin typeface="Calibri" pitchFamily="34" charset="0"/>
                  <a:cs typeface="Calibri" pitchFamily="34" charset="0"/>
                </a:rPr>
                <a:t>tab. </a:t>
              </a:r>
            </a:p>
            <a:p>
              <a:endParaRPr lang="en-AU" sz="1100" dirty="0">
                <a:latin typeface="Calibri" pitchFamily="34" charset="0"/>
                <a:cs typeface="Calibri" pitchFamily="34" charset="0"/>
              </a:endParaRPr>
            </a:p>
            <a:p>
              <a:endParaRPr lang="en-AU" sz="1100" dirty="0">
                <a:latin typeface="Calibri" pitchFamily="34" charset="0"/>
                <a:cs typeface="Calibri" pitchFamily="34" charset="0"/>
              </a:endParaRPr>
            </a:p>
            <a:p>
              <a:endParaRPr lang="en-AU" sz="1100" dirty="0">
                <a:latin typeface="Calibri" pitchFamily="34" charset="0"/>
                <a:cs typeface="Calibri" pitchFamily="34" charset="0"/>
              </a:endParaRPr>
            </a:p>
            <a:p>
              <a:endParaRPr lang="en-AU" sz="1100" dirty="0">
                <a:latin typeface="Calibri" pitchFamily="34" charset="0"/>
                <a:cs typeface="Calibri" pitchFamily="34" charset="0"/>
              </a:endParaRPr>
            </a:p>
            <a:p>
              <a:endParaRPr lang="en-AU" sz="700" dirty="0">
                <a:latin typeface="Calibri" pitchFamily="34" charset="0"/>
                <a:cs typeface="Calibri" pitchFamily="34" charset="0"/>
              </a:endParaRPr>
            </a:p>
            <a:p>
              <a:r>
                <a:rPr lang="en-AU" sz="1100" dirty="0">
                  <a:latin typeface="Calibri" pitchFamily="34" charset="0"/>
                  <a:cs typeface="Calibri" pitchFamily="34" charset="0"/>
                </a:rPr>
                <a:t>The window below will pop</a:t>
              </a:r>
              <a:r>
                <a:rPr lang="en-AU" sz="1100" baseline="0" dirty="0">
                  <a:latin typeface="Calibri" pitchFamily="34" charset="0"/>
                  <a:cs typeface="Calibri" pitchFamily="34" charset="0"/>
                </a:rPr>
                <a:t> up. Fill in the Footnote text in the Footer field and the document title in the Date field. Click the </a:t>
              </a:r>
              <a:r>
                <a:rPr lang="en-AU" sz="1100" b="1" baseline="0" dirty="0">
                  <a:latin typeface="Calibri" pitchFamily="34" charset="0"/>
                  <a:cs typeface="Calibri" pitchFamily="34" charset="0"/>
                </a:rPr>
                <a:t>Apply to All </a:t>
              </a:r>
              <a:r>
                <a:rPr lang="en-AU" sz="1100" baseline="0" dirty="0">
                  <a:latin typeface="Calibri" pitchFamily="34" charset="0"/>
                  <a:cs typeface="Calibri" pitchFamily="34" charset="0"/>
                </a:rPr>
                <a:t>button to apply changes to all the slides.</a:t>
              </a:r>
              <a:endParaRPr lang="en-AU" sz="1100" dirty="0">
                <a:latin typeface="Calibri" pitchFamily="34" charset="0"/>
                <a:cs typeface="Calibri" pitchFamily="34" charset="0"/>
              </a:endParaRPr>
            </a:p>
            <a:p>
              <a:endParaRPr lang="en-AU" sz="1100" b="1" dirty="0">
                <a:latin typeface="Calibri" pitchFamily="34" charset="0"/>
                <a:cs typeface="Calibri" pitchFamily="34" charset="0"/>
              </a:endParaRPr>
            </a:p>
          </p:txBody>
        </p:sp>
      </p:grpSp>
      <p:pic>
        <p:nvPicPr>
          <p:cNvPr id="9" name="Picture 8"/>
          <p:cNvPicPr>
            <a:picLocks noChangeAspect="1" noChangeArrowheads="1"/>
          </p:cNvPicPr>
          <p:nvPr/>
        </p:nvPicPr>
        <p:blipFill>
          <a:blip r:embed="rId28" cstate="print"/>
          <a:srcRect/>
          <a:stretch>
            <a:fillRect/>
          </a:stretch>
        </p:blipFill>
        <p:spPr bwMode="auto">
          <a:xfrm>
            <a:off x="-2515814" y="5209084"/>
            <a:ext cx="2246186" cy="1588123"/>
          </a:xfrm>
          <a:prstGeom prst="rect">
            <a:avLst/>
          </a:prstGeom>
          <a:noFill/>
          <a:ln w="9525">
            <a:noFill/>
            <a:miter lim="800000"/>
            <a:headEnd/>
            <a:tailEnd/>
          </a:ln>
        </p:spPr>
      </p:pic>
      <p:sp>
        <p:nvSpPr>
          <p:cNvPr id="14" name="Rectangle 13"/>
          <p:cNvSpPr/>
          <p:nvPr/>
        </p:nvSpPr>
        <p:spPr>
          <a:xfrm>
            <a:off x="-2592329" y="100896"/>
            <a:ext cx="2376000" cy="2835002"/>
          </a:xfrm>
          <a:prstGeom prst="rect">
            <a:avLst/>
          </a:prstGeom>
          <a:solidFill>
            <a:srgbClr val="E6E6E6"/>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dirty="0">
              <a:solidFill>
                <a:schemeClr val="tx1"/>
              </a:solidFill>
            </a:endParaRPr>
          </a:p>
        </p:txBody>
      </p:sp>
      <p:sp>
        <p:nvSpPr>
          <p:cNvPr id="15" name="TextBox 26"/>
          <p:cNvSpPr txBox="1"/>
          <p:nvPr/>
        </p:nvSpPr>
        <p:spPr>
          <a:xfrm>
            <a:off x="-2549598" y="126534"/>
            <a:ext cx="2094424"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200" b="1" dirty="0">
                <a:latin typeface="Calibri" pitchFamily="34" charset="0"/>
                <a:cs typeface="Calibri" pitchFamily="34" charset="0"/>
              </a:rPr>
              <a:t>Using the bullet structure</a:t>
            </a:r>
          </a:p>
        </p:txBody>
      </p:sp>
      <p:sp>
        <p:nvSpPr>
          <p:cNvPr id="16" name="TextBox 24"/>
          <p:cNvSpPr txBox="1"/>
          <p:nvPr/>
        </p:nvSpPr>
        <p:spPr>
          <a:xfrm>
            <a:off x="-2628800" y="1003869"/>
            <a:ext cx="2483808" cy="769437"/>
          </a:xfrm>
          <a:prstGeom prst="rect">
            <a:avLst/>
          </a:prstGeom>
          <a:noFill/>
        </p:spPr>
        <p:txBody>
          <a:bodyPr wrap="square" lIns="91435" tIns="45718" rIns="91435" bIns="45718"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Calibri" pitchFamily="34" charset="0"/>
                <a:cs typeface="Calibri" pitchFamily="34" charset="0"/>
              </a:rPr>
              <a:t>Use the </a:t>
            </a:r>
            <a:r>
              <a:rPr lang="en-AU" sz="1100" b="1" dirty="0">
                <a:latin typeface="Calibri" pitchFamily="34" charset="0"/>
                <a:cs typeface="Calibri" pitchFamily="34" charset="0"/>
              </a:rPr>
              <a:t>Decrease</a:t>
            </a:r>
            <a:r>
              <a:rPr lang="en-AU" sz="1100" dirty="0">
                <a:latin typeface="Calibri" pitchFamily="34" charset="0"/>
                <a:cs typeface="Calibri" pitchFamily="34" charset="0"/>
              </a:rPr>
              <a:t> and </a:t>
            </a:r>
            <a:r>
              <a:rPr lang="en-AU" sz="1100" b="1" dirty="0">
                <a:latin typeface="Calibri" pitchFamily="34" charset="0"/>
                <a:cs typeface="Calibri" pitchFamily="34" charset="0"/>
              </a:rPr>
              <a:t>Increase List Level </a:t>
            </a:r>
            <a:r>
              <a:rPr lang="en-AU" sz="1100" dirty="0">
                <a:latin typeface="Calibri" pitchFamily="34" charset="0"/>
                <a:cs typeface="Calibri" pitchFamily="34" charset="0"/>
              </a:rPr>
              <a:t>buttons </a:t>
            </a:r>
            <a:br>
              <a:rPr lang="en-AU" sz="1100" dirty="0">
                <a:latin typeface="Calibri" pitchFamily="34" charset="0"/>
                <a:cs typeface="Calibri" pitchFamily="34" charset="0"/>
              </a:rPr>
            </a:br>
            <a:r>
              <a:rPr lang="en-AU" sz="1100" dirty="0">
                <a:latin typeface="Calibri" pitchFamily="34" charset="0"/>
                <a:cs typeface="Calibri" pitchFamily="34" charset="0"/>
              </a:rPr>
              <a:t> from</a:t>
            </a:r>
            <a:r>
              <a:rPr lang="en-AU" sz="1100" baseline="0" dirty="0">
                <a:latin typeface="Calibri" pitchFamily="34" charset="0"/>
                <a:cs typeface="Calibri" pitchFamily="34" charset="0"/>
              </a:rPr>
              <a:t> the customised </a:t>
            </a:r>
            <a:r>
              <a:rPr lang="en-AU" sz="1100" b="1" baseline="0" dirty="0">
                <a:latin typeface="Calibri" pitchFamily="34" charset="0"/>
                <a:cs typeface="Calibri" pitchFamily="34" charset="0"/>
              </a:rPr>
              <a:t>QBE</a:t>
            </a:r>
            <a:r>
              <a:rPr lang="en-AU" sz="1100" baseline="0" dirty="0">
                <a:latin typeface="Calibri" pitchFamily="34" charset="0"/>
                <a:cs typeface="Calibri" pitchFamily="34" charset="0"/>
              </a:rPr>
              <a:t> tab </a:t>
            </a:r>
            <a:r>
              <a:rPr lang="en-AU" sz="1100" dirty="0">
                <a:latin typeface="Calibri" pitchFamily="34" charset="0"/>
                <a:cs typeface="Calibri" pitchFamily="34" charset="0"/>
              </a:rPr>
              <a:t>to ensure consistent formatting is used</a:t>
            </a:r>
          </a:p>
        </p:txBody>
      </p:sp>
      <p:sp>
        <p:nvSpPr>
          <p:cNvPr id="18" name="TextBox 18"/>
          <p:cNvSpPr txBox="1"/>
          <p:nvPr/>
        </p:nvSpPr>
        <p:spPr>
          <a:xfrm>
            <a:off x="-2536049" y="1809409"/>
            <a:ext cx="1090887" cy="123111"/>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800" b="1" dirty="0">
                <a:solidFill>
                  <a:srgbClr val="FF0000"/>
                </a:solidFill>
                <a:latin typeface="Calibri" pitchFamily="34" charset="0"/>
                <a:cs typeface="Calibri" pitchFamily="34" charset="0"/>
              </a:rPr>
              <a:t>Example of text slides</a:t>
            </a:r>
          </a:p>
        </p:txBody>
      </p:sp>
      <p:sp>
        <p:nvSpPr>
          <p:cNvPr id="19" name="TextBox 18"/>
          <p:cNvSpPr txBox="1"/>
          <p:nvPr/>
        </p:nvSpPr>
        <p:spPr>
          <a:xfrm>
            <a:off x="-1436614" y="1809409"/>
            <a:ext cx="1302457" cy="123111"/>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800" b="1" dirty="0">
                <a:solidFill>
                  <a:srgbClr val="FF0000"/>
                </a:solidFill>
                <a:latin typeface="Calibri" pitchFamily="34" charset="0"/>
                <a:cs typeface="Calibri" pitchFamily="34" charset="0"/>
              </a:rPr>
              <a:t>Example of numbered</a:t>
            </a:r>
            <a:r>
              <a:rPr lang="en-AU" sz="800" b="1" baseline="0" dirty="0">
                <a:solidFill>
                  <a:srgbClr val="FF0000"/>
                </a:solidFill>
                <a:latin typeface="Calibri" pitchFamily="34" charset="0"/>
                <a:cs typeface="Calibri" pitchFamily="34" charset="0"/>
              </a:rPr>
              <a:t> slides</a:t>
            </a:r>
            <a:endParaRPr lang="en-AU" sz="800" b="1" dirty="0">
              <a:solidFill>
                <a:srgbClr val="FF0000"/>
              </a:solidFill>
              <a:latin typeface="Calibri" pitchFamily="34" charset="0"/>
              <a:cs typeface="Calibri" pitchFamily="34" charset="0"/>
            </a:endParaRPr>
          </a:p>
        </p:txBody>
      </p:sp>
      <p:pic>
        <p:nvPicPr>
          <p:cNvPr id="21" name="Picture 20"/>
          <p:cNvPicPr>
            <a:picLocks noChangeAspect="1" noChangeArrowheads="1"/>
          </p:cNvPicPr>
          <p:nvPr/>
        </p:nvPicPr>
        <p:blipFill>
          <a:blip r:embed="rId29" cstate="print"/>
          <a:srcRect/>
          <a:stretch>
            <a:fillRect/>
          </a:stretch>
        </p:blipFill>
        <p:spPr bwMode="auto">
          <a:xfrm>
            <a:off x="-2507587" y="1992583"/>
            <a:ext cx="1035476" cy="764659"/>
          </a:xfrm>
          <a:prstGeom prst="rect">
            <a:avLst/>
          </a:prstGeom>
          <a:noFill/>
          <a:ln w="9525">
            <a:noFill/>
            <a:miter lim="800000"/>
            <a:headEnd/>
            <a:tailEnd/>
          </a:ln>
        </p:spPr>
      </p:pic>
      <p:pic>
        <p:nvPicPr>
          <p:cNvPr id="22" name="Picture 21"/>
          <p:cNvPicPr>
            <a:picLocks noChangeAspect="1" noChangeArrowheads="1"/>
          </p:cNvPicPr>
          <p:nvPr/>
        </p:nvPicPr>
        <p:blipFill>
          <a:blip r:embed="rId30" cstate="print"/>
          <a:srcRect/>
          <a:stretch>
            <a:fillRect/>
          </a:stretch>
        </p:blipFill>
        <p:spPr bwMode="auto">
          <a:xfrm>
            <a:off x="-1382514" y="1998483"/>
            <a:ext cx="1015241" cy="758759"/>
          </a:xfrm>
          <a:prstGeom prst="rect">
            <a:avLst/>
          </a:prstGeom>
          <a:noFill/>
          <a:ln w="9525">
            <a:noFill/>
            <a:miter lim="800000"/>
            <a:headEnd/>
            <a:tailEnd/>
          </a:ln>
        </p:spPr>
      </p:pic>
      <p:pic>
        <p:nvPicPr>
          <p:cNvPr id="1026" name="Picture 2"/>
          <p:cNvPicPr>
            <a:picLocks noChangeAspect="1" noChangeArrowheads="1"/>
          </p:cNvPicPr>
          <p:nvPr/>
        </p:nvPicPr>
        <p:blipFill>
          <a:blip r:embed="rId31" cstate="print"/>
          <a:srcRect t="6726" b="4156"/>
          <a:stretch>
            <a:fillRect/>
          </a:stretch>
        </p:blipFill>
        <p:spPr bwMode="auto">
          <a:xfrm>
            <a:off x="-2471269" y="326345"/>
            <a:ext cx="2069307" cy="717846"/>
          </a:xfrm>
          <a:prstGeom prst="rect">
            <a:avLst/>
          </a:prstGeom>
          <a:noFill/>
          <a:ln w="9525">
            <a:noFill/>
            <a:miter lim="800000"/>
            <a:headEnd/>
            <a:tailEnd/>
          </a:ln>
        </p:spPr>
      </p:pic>
      <p:pic>
        <p:nvPicPr>
          <p:cNvPr id="1027" name="Picture 3"/>
          <p:cNvPicPr>
            <a:picLocks noChangeAspect="1" noChangeArrowheads="1"/>
          </p:cNvPicPr>
          <p:nvPr/>
        </p:nvPicPr>
        <p:blipFill>
          <a:blip r:embed="rId32" cstate="print"/>
          <a:srcRect/>
          <a:stretch>
            <a:fillRect/>
          </a:stretch>
        </p:blipFill>
        <p:spPr bwMode="auto">
          <a:xfrm>
            <a:off x="-2445871" y="3573016"/>
            <a:ext cx="2049319" cy="742610"/>
          </a:xfrm>
          <a:prstGeom prst="rect">
            <a:avLst/>
          </a:prstGeom>
          <a:noFill/>
          <a:ln w="9525">
            <a:noFill/>
            <a:miter lim="800000"/>
            <a:headEnd/>
            <a:tailEnd/>
          </a:ln>
        </p:spPr>
      </p:pic>
    </p:spTree>
    <p:extLst>
      <p:ext uri="{BB962C8B-B14F-4D97-AF65-F5344CB8AC3E}">
        <p14:creationId xmlns:p14="http://schemas.microsoft.com/office/powerpoint/2010/main" val="206345408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706" r:id="rId7"/>
    <p:sldLayoutId id="2147483693" r:id="rId8"/>
    <p:sldLayoutId id="2147483694" r:id="rId9"/>
    <p:sldLayoutId id="2147483702" r:id="rId10"/>
    <p:sldLayoutId id="2147483696" r:id="rId11"/>
    <p:sldLayoutId id="2147483697" r:id="rId12"/>
    <p:sldLayoutId id="2147483698" r:id="rId13"/>
    <p:sldLayoutId id="2147483699" r:id="rId14"/>
    <p:sldLayoutId id="2147483704" r:id="rId15"/>
    <p:sldLayoutId id="2147483705" r:id="rId16"/>
    <p:sldLayoutId id="2147483701" r:id="rId17"/>
    <p:sldLayoutId id="2147483707" r:id="rId18"/>
    <p:sldLayoutId id="2147483710" r:id="rId19"/>
    <p:sldLayoutId id="2147483715" r:id="rId20"/>
    <p:sldLayoutId id="2147483751" r:id="rId21"/>
    <p:sldLayoutId id="2147483865" r:id="rId22"/>
    <p:sldLayoutId id="2147483899" r:id="rId23"/>
    <p:sldLayoutId id="2147483905" r:id="rId24"/>
    <p:sldLayoutId id="2147483906" r:id="rId25"/>
  </p:sldLayoutIdLst>
  <p:hf sldNum="0" hdr="0" ftr="0" dt="0"/>
  <p:txStyles>
    <p:titleStyle>
      <a:lvl1pPr algn="l" defTabSz="914354" rtl="0" eaLnBrk="1" latinLnBrk="0" hangingPunct="1">
        <a:spcBef>
          <a:spcPct val="0"/>
        </a:spcBef>
        <a:buNone/>
        <a:defRPr sz="2400" b="1" kern="1200">
          <a:solidFill>
            <a:schemeClr val="bg2"/>
          </a:solidFill>
          <a:latin typeface="Arial" pitchFamily="34" charset="0"/>
          <a:ea typeface="+mj-ea"/>
          <a:cs typeface="Arial" pitchFamily="34" charset="0"/>
        </a:defRPr>
      </a:lvl1pPr>
    </p:titleStyle>
    <p:bodyStyle>
      <a:lvl1pPr marL="0" indent="0" algn="l" defTabSz="914354" rtl="0" eaLnBrk="1" latinLnBrk="0" hangingPunct="1">
        <a:lnSpc>
          <a:spcPct val="90000"/>
        </a:lnSpc>
        <a:spcBef>
          <a:spcPts val="0"/>
        </a:spcBef>
        <a:spcAft>
          <a:spcPts val="600"/>
        </a:spcAft>
        <a:buFont typeface="Arial" pitchFamily="34" charset="0"/>
        <a:buNone/>
        <a:defRPr sz="2000" kern="1200">
          <a:solidFill>
            <a:schemeClr val="tx1"/>
          </a:solidFill>
          <a:latin typeface="Arial" pitchFamily="34" charset="0"/>
          <a:ea typeface="+mn-ea"/>
          <a:cs typeface="Arial" pitchFamily="34" charset="0"/>
        </a:defRPr>
      </a:lvl1pPr>
      <a:lvl2pPr marL="215889" indent="-215889" algn="l" defTabSz="914354" rtl="0" eaLnBrk="1" latinLnBrk="0" hangingPunct="1">
        <a:lnSpc>
          <a:spcPct val="90000"/>
        </a:lnSpc>
        <a:spcBef>
          <a:spcPts val="0"/>
        </a:spcBef>
        <a:spcAft>
          <a:spcPts val="600"/>
        </a:spcAft>
        <a:buClr>
          <a:schemeClr val="tx2"/>
        </a:buClr>
        <a:buFont typeface="Arial" pitchFamily="34" charset="0"/>
        <a:buChar char="•"/>
        <a:defRPr sz="2000" kern="1200">
          <a:solidFill>
            <a:schemeClr val="tx1"/>
          </a:solidFill>
          <a:latin typeface="Arial" pitchFamily="34" charset="0"/>
          <a:ea typeface="+mn-ea"/>
          <a:cs typeface="Arial" pitchFamily="34" charset="0"/>
        </a:defRPr>
      </a:lvl2pPr>
      <a:lvl3pPr marL="431978" indent="-215989" algn="l" defTabSz="914354" rtl="0" eaLnBrk="1" latinLnBrk="0" hangingPunct="1">
        <a:lnSpc>
          <a:spcPct val="90000"/>
        </a:lnSpc>
        <a:spcBef>
          <a:spcPts val="0"/>
        </a:spcBef>
        <a:spcAft>
          <a:spcPts val="600"/>
        </a:spcAft>
        <a:buClr>
          <a:schemeClr val="tx2"/>
        </a:buClr>
        <a:buFont typeface="Arial" pitchFamily="34" charset="0"/>
        <a:buChar char="›"/>
        <a:defRPr sz="1800" kern="1200">
          <a:solidFill>
            <a:schemeClr val="tx1"/>
          </a:solidFill>
          <a:latin typeface="Arial" pitchFamily="34" charset="0"/>
          <a:ea typeface="+mn-ea"/>
          <a:cs typeface="Arial" pitchFamily="34" charset="0"/>
        </a:defRPr>
      </a:lvl3pPr>
      <a:lvl4pPr marL="647667" indent="-215889" algn="l" defTabSz="914354" rtl="0" eaLnBrk="1" latinLnBrk="0" hangingPunct="1">
        <a:lnSpc>
          <a:spcPct val="90000"/>
        </a:lnSpc>
        <a:spcBef>
          <a:spcPts val="0"/>
        </a:spcBef>
        <a:spcAft>
          <a:spcPts val="600"/>
        </a:spcAft>
        <a:buClr>
          <a:schemeClr val="tx1"/>
        </a:buClr>
        <a:buFont typeface="Arial" pitchFamily="34" charset="0"/>
        <a:buChar char="›"/>
        <a:defRPr sz="1600" kern="1200">
          <a:solidFill>
            <a:schemeClr val="tx1"/>
          </a:solidFill>
          <a:latin typeface="Arial" pitchFamily="34" charset="0"/>
          <a:ea typeface="+mn-ea"/>
          <a:cs typeface="Arial" pitchFamily="34" charset="0"/>
        </a:defRPr>
      </a:lvl4pPr>
      <a:lvl5pPr marL="863957" indent="-215989" algn="l" defTabSz="914354" rtl="0" eaLnBrk="1" latinLnBrk="0" hangingPunct="1">
        <a:lnSpc>
          <a:spcPct val="90000"/>
        </a:lnSpc>
        <a:spcBef>
          <a:spcPts val="0"/>
        </a:spcBef>
        <a:spcAft>
          <a:spcPts val="600"/>
        </a:spcAft>
        <a:buClr>
          <a:schemeClr val="tx1"/>
        </a:buClr>
        <a:buFont typeface="Arial" pitchFamily="34" charset="0"/>
        <a:buChar char="•"/>
        <a:defRPr sz="1600" kern="1200" baseline="0">
          <a:solidFill>
            <a:schemeClr val="tx1"/>
          </a:solidFill>
          <a:latin typeface="Arial" pitchFamily="34" charset="0"/>
          <a:ea typeface="+mn-ea"/>
          <a:cs typeface="Arial" pitchFamily="34" charset="0"/>
        </a:defRPr>
      </a:lvl5pPr>
      <a:lvl6pPr marL="1079946" indent="-215989" algn="l" defTabSz="914354" rtl="0" eaLnBrk="1" latinLnBrk="0" hangingPunct="1">
        <a:spcBef>
          <a:spcPts val="0"/>
        </a:spcBef>
        <a:buFont typeface="Arial" pitchFamily="34" charset="0"/>
        <a:buChar char="•"/>
        <a:defRPr sz="1900" kern="1200">
          <a:solidFill>
            <a:schemeClr val="tx1"/>
          </a:solidFill>
          <a:latin typeface="Arial" pitchFamily="34" charset="0"/>
          <a:ea typeface="+mn-ea"/>
          <a:cs typeface="Arial" pitchFamily="34" charset="0"/>
        </a:defRPr>
      </a:lvl6pPr>
      <a:lvl7pPr marL="1295935" indent="-215989" algn="l" defTabSz="914354" rtl="0" eaLnBrk="1" latinLnBrk="0" hangingPunct="1">
        <a:spcBef>
          <a:spcPts val="0"/>
        </a:spcBef>
        <a:buFont typeface="Arial" pitchFamily="34" charset="0"/>
        <a:buChar char="•"/>
        <a:defRPr sz="1900" kern="1200">
          <a:solidFill>
            <a:schemeClr val="tx1"/>
          </a:solidFill>
          <a:latin typeface="Arial" pitchFamily="34" charset="0"/>
          <a:ea typeface="+mn-ea"/>
          <a:cs typeface="Arial" pitchFamily="34" charset="0"/>
        </a:defRPr>
      </a:lvl7pPr>
      <a:lvl8pPr marL="1511924" indent="-215989" algn="l" defTabSz="914354" rtl="0" eaLnBrk="1" latinLnBrk="0" hangingPunct="1">
        <a:spcBef>
          <a:spcPts val="0"/>
        </a:spcBef>
        <a:buFont typeface="Arial" pitchFamily="34" charset="0"/>
        <a:buChar char="•"/>
        <a:defRPr sz="1900" kern="1200">
          <a:solidFill>
            <a:schemeClr val="tx1"/>
          </a:solidFill>
          <a:latin typeface="Arial" pitchFamily="34" charset="0"/>
          <a:ea typeface="+mn-ea"/>
          <a:cs typeface="Arial" pitchFamily="34" charset="0"/>
        </a:defRPr>
      </a:lvl8pPr>
      <a:lvl9pPr marL="1727914" indent="-215989" algn="l" defTabSz="914354" rtl="0" eaLnBrk="1" latinLnBrk="0" hangingPunct="1">
        <a:spcBef>
          <a:spcPts val="0"/>
        </a:spcBef>
        <a:buFont typeface="Arial" pitchFamily="34" charset="0"/>
        <a:buChar char="•"/>
        <a:defRPr sz="1900" kern="1200">
          <a:solidFill>
            <a:schemeClr val="tx1"/>
          </a:solidFill>
          <a:latin typeface="Arial" pitchFamily="34" charset="0"/>
          <a:ea typeface="+mn-ea"/>
          <a:cs typeface="Arial" pitchFamily="34" charset="0"/>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7"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3"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7" algn="l" defTabSz="91435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7">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p:spPr>
      </p:pic>
      <p:sp>
        <p:nvSpPr>
          <p:cNvPr id="2" name="Title Placeholder 1"/>
          <p:cNvSpPr>
            <a:spLocks noGrp="1"/>
          </p:cNvSpPr>
          <p:nvPr>
            <p:ph type="title"/>
          </p:nvPr>
        </p:nvSpPr>
        <p:spPr>
          <a:xfrm>
            <a:off x="504000" y="-69591"/>
            <a:ext cx="8064000" cy="1152000"/>
          </a:xfrm>
          <a:prstGeom prst="rect">
            <a:avLst/>
          </a:prstGeom>
        </p:spPr>
        <p:txBody>
          <a:bodyPr vert="horz" lIns="0" tIns="0" rIns="0" bIns="0" rtlCol="0" anchor="b" anchorCtr="0">
            <a:noAutofit/>
          </a:bodyPr>
          <a:lstStyle/>
          <a:p>
            <a:r>
              <a:rPr lang="en-US"/>
              <a:t>Click to edit Master title style</a:t>
            </a:r>
            <a:endParaRPr lang="en-AU" dirty="0"/>
          </a:p>
        </p:txBody>
      </p:sp>
      <p:sp>
        <p:nvSpPr>
          <p:cNvPr id="3" name="Text Placeholder 2"/>
          <p:cNvSpPr>
            <a:spLocks noGrp="1"/>
          </p:cNvSpPr>
          <p:nvPr>
            <p:ph type="body" idx="1"/>
          </p:nvPr>
        </p:nvSpPr>
        <p:spPr>
          <a:xfrm>
            <a:off x="504000" y="1467533"/>
            <a:ext cx="8064000" cy="42100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7" name="Footer Placeholder 4"/>
          <p:cNvSpPr>
            <a:spLocks noGrp="1"/>
          </p:cNvSpPr>
          <p:nvPr>
            <p:ph type="ftr" sz="quarter" idx="3"/>
          </p:nvPr>
        </p:nvSpPr>
        <p:spPr>
          <a:xfrm>
            <a:off x="504000" y="6202306"/>
            <a:ext cx="5716800" cy="216000"/>
          </a:xfrm>
          <a:prstGeom prst="rect">
            <a:avLst/>
          </a:prstGeom>
        </p:spPr>
        <p:txBody>
          <a:bodyPr vert="horz" wrap="none" lIns="0" tIns="0" rIns="0" bIns="0" rtlCol="0" anchor="b" anchorCtr="0"/>
          <a:lstStyle>
            <a:lvl1pPr>
              <a:defRPr lang="en-AU" sz="800" b="1" dirty="0">
                <a:solidFill>
                  <a:schemeClr val="bg2"/>
                </a:solidFill>
                <a:latin typeface="Arial" pitchFamily="34" charset="0"/>
                <a:cs typeface="Arial" pitchFamily="34" charset="0"/>
              </a:defRPr>
            </a:lvl1pPr>
          </a:lstStyle>
          <a:p>
            <a:endParaRPr lang="en-AU" dirty="0"/>
          </a:p>
        </p:txBody>
      </p:sp>
      <p:sp>
        <p:nvSpPr>
          <p:cNvPr id="11" name="Date Placeholder 3"/>
          <p:cNvSpPr>
            <a:spLocks noGrp="1"/>
          </p:cNvSpPr>
          <p:nvPr>
            <p:ph type="dt" sz="half" idx="2"/>
          </p:nvPr>
        </p:nvSpPr>
        <p:spPr>
          <a:xfrm>
            <a:off x="810996" y="6490339"/>
            <a:ext cx="1240724" cy="123111"/>
          </a:xfrm>
          <a:prstGeom prst="rect">
            <a:avLst/>
          </a:prstGeom>
        </p:spPr>
        <p:txBody>
          <a:bodyPr vert="horz" wrap="none" lIns="0" tIns="0" rIns="0" bIns="0" rtlCol="0" anchor="ctr">
            <a:noAutofit/>
          </a:bodyPr>
          <a:lstStyle>
            <a:lvl1pPr algn="l">
              <a:defRPr sz="800" b="1">
                <a:solidFill>
                  <a:schemeClr val="bg2"/>
                </a:solidFill>
                <a:latin typeface="Arial" pitchFamily="34" charset="0"/>
                <a:cs typeface="Arial" pitchFamily="34" charset="0"/>
              </a:defRPr>
            </a:lvl1pPr>
          </a:lstStyle>
          <a:p>
            <a:endParaRPr lang="en-AU" dirty="0"/>
          </a:p>
        </p:txBody>
      </p:sp>
      <p:sp>
        <p:nvSpPr>
          <p:cNvPr id="12" name="TextBox 11"/>
          <p:cNvSpPr txBox="1"/>
          <p:nvPr/>
        </p:nvSpPr>
        <p:spPr>
          <a:xfrm>
            <a:off x="504000" y="6490801"/>
            <a:ext cx="180000" cy="123111"/>
          </a:xfrm>
          <a:prstGeom prst="rect">
            <a:avLst/>
          </a:prstGeom>
        </p:spPr>
        <p:txBody>
          <a:bodyPr vert="horz" lIns="0" tIns="0" rIns="0" bIns="0" rtlCol="0" anchor="ctr">
            <a:spAutoFit/>
          </a:bodyPr>
          <a:lstStyle>
            <a:defPPr>
              <a:defRPr lang="en-US"/>
            </a:defPPr>
            <a:lvl1pPr algn="r">
              <a:defRPr sz="1000">
                <a:solidFill>
                  <a:schemeClr val="tx1">
                    <a:tint val="75000"/>
                  </a:schemeClr>
                </a:solidFill>
                <a:latin typeface="Arial" pitchFamily="34" charset="0"/>
                <a:cs typeface="Arial" pitchFamily="34" charset="0"/>
              </a:defRPr>
            </a:lvl1pPr>
          </a:lstStyle>
          <a:p>
            <a:pPr lvl="0" algn="l"/>
            <a:fld id="{7339EE8E-2A5E-4C4D-876A-62CFB4260EE7}" type="slidenum">
              <a:rPr lang="en-US" sz="800" b="1" smtClean="0">
                <a:solidFill>
                  <a:schemeClr val="tx2"/>
                </a:solidFill>
              </a:rPr>
              <a:pPr lvl="0" algn="l"/>
              <a:t>‹#›</a:t>
            </a:fld>
            <a:endParaRPr lang="en-AU" sz="800" b="1" dirty="0">
              <a:solidFill>
                <a:schemeClr val="tx2"/>
              </a:solidFill>
            </a:endParaRPr>
          </a:p>
        </p:txBody>
      </p:sp>
      <p:sp>
        <p:nvSpPr>
          <p:cNvPr id="13" name="TextBox 12"/>
          <p:cNvSpPr txBox="1"/>
          <p:nvPr/>
        </p:nvSpPr>
        <p:spPr>
          <a:xfrm>
            <a:off x="717476" y="6498676"/>
            <a:ext cx="46488" cy="123111"/>
          </a:xfrm>
          <a:prstGeom prst="rect">
            <a:avLst/>
          </a:prstGeom>
          <a:noFill/>
        </p:spPr>
        <p:txBody>
          <a:bodyPr wrap="none" lIns="0" tIns="0" rIns="0" bIns="0" rtlCol="0" anchor="ctr">
            <a:spAutoFit/>
          </a:bodyPr>
          <a:lstStyle/>
          <a:p>
            <a:r>
              <a:rPr lang="en-AU" sz="800" b="1" dirty="0">
                <a:solidFill>
                  <a:schemeClr val="bg2"/>
                </a:solidFill>
                <a:latin typeface="Arial" pitchFamily="34" charset="0"/>
                <a:cs typeface="Arial" pitchFamily="34" charset="0"/>
                <a:sym typeface="Symbol"/>
              </a:rPr>
              <a:t></a:t>
            </a:r>
            <a:endParaRPr lang="en-AU" sz="800" b="1" dirty="0">
              <a:solidFill>
                <a:schemeClr val="bg2"/>
              </a:solidFill>
              <a:latin typeface="Arial" pitchFamily="34" charset="0"/>
              <a:cs typeface="Arial" pitchFamily="34" charset="0"/>
            </a:endParaRPr>
          </a:p>
        </p:txBody>
      </p:sp>
      <p:grpSp>
        <p:nvGrpSpPr>
          <p:cNvPr id="8" name="Group 7"/>
          <p:cNvGrpSpPr/>
          <p:nvPr/>
        </p:nvGrpSpPr>
        <p:grpSpPr>
          <a:xfrm>
            <a:off x="-2620254" y="2989463"/>
            <a:ext cx="2406997" cy="3868962"/>
            <a:chOff x="-2414521" y="1195029"/>
            <a:chExt cx="2414071" cy="3833388"/>
          </a:xfrm>
        </p:grpSpPr>
        <p:sp>
          <p:nvSpPr>
            <p:cNvPr id="23" name="Rectangle 22"/>
            <p:cNvSpPr/>
            <p:nvPr userDrawn="1"/>
          </p:nvSpPr>
          <p:spPr>
            <a:xfrm>
              <a:off x="-2383433" y="1195029"/>
              <a:ext cx="2382983" cy="3833388"/>
            </a:xfrm>
            <a:prstGeom prst="rect">
              <a:avLst/>
            </a:prstGeom>
            <a:solidFill>
              <a:srgbClr val="E6E6E6"/>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dirty="0">
                <a:solidFill>
                  <a:schemeClr val="tx1"/>
                </a:solidFill>
              </a:endParaRPr>
            </a:p>
          </p:txBody>
        </p:sp>
        <p:sp>
          <p:nvSpPr>
            <p:cNvPr id="24" name="TextBox 26"/>
            <p:cNvSpPr txBox="1"/>
            <p:nvPr userDrawn="1"/>
          </p:nvSpPr>
          <p:spPr>
            <a:xfrm>
              <a:off x="-2414521" y="1197693"/>
              <a:ext cx="2402419" cy="23938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200" b="1" dirty="0">
                  <a:latin typeface="Calibri" pitchFamily="34" charset="0"/>
                  <a:cs typeface="Calibri" pitchFamily="34" charset="0"/>
                </a:rPr>
                <a:t>Editing</a:t>
              </a:r>
              <a:r>
                <a:rPr lang="en-AU" sz="1200" b="1" baseline="0" dirty="0">
                  <a:latin typeface="Calibri" pitchFamily="34" charset="0"/>
                  <a:cs typeface="Calibri" pitchFamily="34" charset="0"/>
                </a:rPr>
                <a:t> Footer details:</a:t>
              </a:r>
            </a:p>
            <a:p>
              <a:r>
                <a:rPr lang="en-AU" sz="1100" dirty="0">
                  <a:latin typeface="Calibri" pitchFamily="34" charset="0"/>
                  <a:cs typeface="Calibri" pitchFamily="34" charset="0"/>
                </a:rPr>
                <a:t>Click on the </a:t>
              </a:r>
              <a:r>
                <a:rPr lang="en-AU" sz="1100" b="1" dirty="0">
                  <a:latin typeface="Calibri" pitchFamily="34" charset="0"/>
                  <a:cs typeface="Calibri" pitchFamily="34" charset="0"/>
                </a:rPr>
                <a:t>Header &amp; </a:t>
              </a:r>
              <a:r>
                <a:rPr lang="en-AU" sz="1100" b="1" baseline="0" dirty="0">
                  <a:latin typeface="Calibri" pitchFamily="34" charset="0"/>
                  <a:cs typeface="Calibri" pitchFamily="34" charset="0"/>
                </a:rPr>
                <a:t>Footer</a:t>
              </a:r>
              <a:r>
                <a:rPr lang="en-AU" sz="1100" baseline="0" dirty="0">
                  <a:latin typeface="Calibri" pitchFamily="34" charset="0"/>
                  <a:cs typeface="Calibri" pitchFamily="34" charset="0"/>
                </a:rPr>
                <a:t> button from the customised </a:t>
              </a:r>
              <a:r>
                <a:rPr lang="en-AU" sz="1100" b="1" baseline="0" dirty="0">
                  <a:latin typeface="Calibri" pitchFamily="34" charset="0"/>
                  <a:cs typeface="Calibri" pitchFamily="34" charset="0"/>
                </a:rPr>
                <a:t>QBE</a:t>
              </a:r>
              <a:r>
                <a:rPr lang="en-AU" sz="1100" baseline="0" dirty="0">
                  <a:latin typeface="Calibri" pitchFamily="34" charset="0"/>
                  <a:cs typeface="Calibri" pitchFamily="34" charset="0"/>
                </a:rPr>
                <a:t> </a:t>
              </a:r>
              <a:r>
                <a:rPr lang="en-AU" sz="1100" dirty="0">
                  <a:latin typeface="Calibri" pitchFamily="34" charset="0"/>
                  <a:cs typeface="Calibri" pitchFamily="34" charset="0"/>
                </a:rPr>
                <a:t>tab. </a:t>
              </a:r>
            </a:p>
            <a:p>
              <a:endParaRPr lang="en-AU" sz="1100" dirty="0">
                <a:latin typeface="Calibri" pitchFamily="34" charset="0"/>
                <a:cs typeface="Calibri" pitchFamily="34" charset="0"/>
              </a:endParaRPr>
            </a:p>
            <a:p>
              <a:endParaRPr lang="en-AU" sz="1100" dirty="0">
                <a:latin typeface="Calibri" pitchFamily="34" charset="0"/>
                <a:cs typeface="Calibri" pitchFamily="34" charset="0"/>
              </a:endParaRPr>
            </a:p>
            <a:p>
              <a:endParaRPr lang="en-AU" sz="1100" dirty="0">
                <a:latin typeface="Calibri" pitchFamily="34" charset="0"/>
                <a:cs typeface="Calibri" pitchFamily="34" charset="0"/>
              </a:endParaRPr>
            </a:p>
            <a:p>
              <a:endParaRPr lang="en-AU" sz="1100" dirty="0">
                <a:latin typeface="Calibri" pitchFamily="34" charset="0"/>
                <a:cs typeface="Calibri" pitchFamily="34" charset="0"/>
              </a:endParaRPr>
            </a:p>
            <a:p>
              <a:endParaRPr lang="en-AU" sz="700" dirty="0">
                <a:latin typeface="Calibri" pitchFamily="34" charset="0"/>
                <a:cs typeface="Calibri" pitchFamily="34" charset="0"/>
              </a:endParaRPr>
            </a:p>
            <a:p>
              <a:r>
                <a:rPr lang="en-AU" sz="1100" dirty="0">
                  <a:latin typeface="Calibri" pitchFamily="34" charset="0"/>
                  <a:cs typeface="Calibri" pitchFamily="34" charset="0"/>
                </a:rPr>
                <a:t>The window below will pop</a:t>
              </a:r>
              <a:r>
                <a:rPr lang="en-AU" sz="1100" baseline="0" dirty="0">
                  <a:latin typeface="Calibri" pitchFamily="34" charset="0"/>
                  <a:cs typeface="Calibri" pitchFamily="34" charset="0"/>
                </a:rPr>
                <a:t> up. Fill in the Footnote text in the Footer field and the document title in the Date field. Click the </a:t>
              </a:r>
              <a:r>
                <a:rPr lang="en-AU" sz="1100" b="1" baseline="0" dirty="0">
                  <a:latin typeface="Calibri" pitchFamily="34" charset="0"/>
                  <a:cs typeface="Calibri" pitchFamily="34" charset="0"/>
                </a:rPr>
                <a:t>Apply to All </a:t>
              </a:r>
              <a:r>
                <a:rPr lang="en-AU" sz="1100" baseline="0" dirty="0">
                  <a:latin typeface="Calibri" pitchFamily="34" charset="0"/>
                  <a:cs typeface="Calibri" pitchFamily="34" charset="0"/>
                </a:rPr>
                <a:t>button to apply changes to all the slides.</a:t>
              </a:r>
              <a:endParaRPr lang="en-AU" sz="1100" dirty="0">
                <a:latin typeface="Calibri" pitchFamily="34" charset="0"/>
                <a:cs typeface="Calibri" pitchFamily="34" charset="0"/>
              </a:endParaRPr>
            </a:p>
            <a:p>
              <a:endParaRPr lang="en-AU" sz="1100" b="1" dirty="0">
                <a:latin typeface="Calibri" pitchFamily="34" charset="0"/>
                <a:cs typeface="Calibri" pitchFamily="34" charset="0"/>
              </a:endParaRPr>
            </a:p>
          </p:txBody>
        </p:sp>
      </p:grpSp>
      <p:pic>
        <p:nvPicPr>
          <p:cNvPr id="9" name="Picture 8"/>
          <p:cNvPicPr>
            <a:picLocks noChangeAspect="1" noChangeArrowheads="1"/>
          </p:cNvPicPr>
          <p:nvPr/>
        </p:nvPicPr>
        <p:blipFill>
          <a:blip r:embed="rId28" cstate="print"/>
          <a:srcRect/>
          <a:stretch>
            <a:fillRect/>
          </a:stretch>
        </p:blipFill>
        <p:spPr bwMode="auto">
          <a:xfrm>
            <a:off x="-2515814" y="5209084"/>
            <a:ext cx="2246186" cy="1588123"/>
          </a:xfrm>
          <a:prstGeom prst="rect">
            <a:avLst/>
          </a:prstGeom>
          <a:noFill/>
          <a:ln w="9525">
            <a:noFill/>
            <a:miter lim="800000"/>
            <a:headEnd/>
            <a:tailEnd/>
          </a:ln>
        </p:spPr>
      </p:pic>
      <p:sp>
        <p:nvSpPr>
          <p:cNvPr id="14" name="Rectangle 13"/>
          <p:cNvSpPr/>
          <p:nvPr/>
        </p:nvSpPr>
        <p:spPr>
          <a:xfrm>
            <a:off x="-2592329" y="100896"/>
            <a:ext cx="2376000" cy="2835002"/>
          </a:xfrm>
          <a:prstGeom prst="rect">
            <a:avLst/>
          </a:prstGeom>
          <a:solidFill>
            <a:srgbClr val="E6E6E6"/>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dirty="0">
              <a:solidFill>
                <a:schemeClr val="tx1"/>
              </a:solidFill>
            </a:endParaRPr>
          </a:p>
        </p:txBody>
      </p:sp>
      <p:sp>
        <p:nvSpPr>
          <p:cNvPr id="15" name="TextBox 26"/>
          <p:cNvSpPr txBox="1"/>
          <p:nvPr/>
        </p:nvSpPr>
        <p:spPr>
          <a:xfrm>
            <a:off x="-2549598" y="126534"/>
            <a:ext cx="2094424"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200" b="1" dirty="0">
                <a:latin typeface="Calibri" pitchFamily="34" charset="0"/>
                <a:cs typeface="Calibri" pitchFamily="34" charset="0"/>
              </a:rPr>
              <a:t>Using the bullet structure</a:t>
            </a:r>
          </a:p>
        </p:txBody>
      </p:sp>
      <p:sp>
        <p:nvSpPr>
          <p:cNvPr id="16" name="TextBox 24"/>
          <p:cNvSpPr txBox="1"/>
          <p:nvPr/>
        </p:nvSpPr>
        <p:spPr>
          <a:xfrm>
            <a:off x="-2628800" y="1003869"/>
            <a:ext cx="2483808" cy="769437"/>
          </a:xfrm>
          <a:prstGeom prst="rect">
            <a:avLst/>
          </a:prstGeom>
          <a:noFill/>
        </p:spPr>
        <p:txBody>
          <a:bodyPr wrap="square" lIns="91435" tIns="45718" rIns="91435" bIns="45718"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Calibri" pitchFamily="34" charset="0"/>
                <a:cs typeface="Calibri" pitchFamily="34" charset="0"/>
              </a:rPr>
              <a:t>Use the </a:t>
            </a:r>
            <a:r>
              <a:rPr lang="en-AU" sz="1100" b="1" dirty="0">
                <a:latin typeface="Calibri" pitchFamily="34" charset="0"/>
                <a:cs typeface="Calibri" pitchFamily="34" charset="0"/>
              </a:rPr>
              <a:t>Decrease</a:t>
            </a:r>
            <a:r>
              <a:rPr lang="en-AU" sz="1100" dirty="0">
                <a:latin typeface="Calibri" pitchFamily="34" charset="0"/>
                <a:cs typeface="Calibri" pitchFamily="34" charset="0"/>
              </a:rPr>
              <a:t> and </a:t>
            </a:r>
            <a:r>
              <a:rPr lang="en-AU" sz="1100" b="1" dirty="0">
                <a:latin typeface="Calibri" pitchFamily="34" charset="0"/>
                <a:cs typeface="Calibri" pitchFamily="34" charset="0"/>
              </a:rPr>
              <a:t>Increase List Level </a:t>
            </a:r>
            <a:r>
              <a:rPr lang="en-AU" sz="1100" dirty="0">
                <a:latin typeface="Calibri" pitchFamily="34" charset="0"/>
                <a:cs typeface="Calibri" pitchFamily="34" charset="0"/>
              </a:rPr>
              <a:t>buttons </a:t>
            </a:r>
            <a:br>
              <a:rPr lang="en-AU" sz="1100" dirty="0">
                <a:latin typeface="Calibri" pitchFamily="34" charset="0"/>
                <a:cs typeface="Calibri" pitchFamily="34" charset="0"/>
              </a:rPr>
            </a:br>
            <a:r>
              <a:rPr lang="en-AU" sz="1100" dirty="0">
                <a:latin typeface="Calibri" pitchFamily="34" charset="0"/>
                <a:cs typeface="Calibri" pitchFamily="34" charset="0"/>
              </a:rPr>
              <a:t> from</a:t>
            </a:r>
            <a:r>
              <a:rPr lang="en-AU" sz="1100" baseline="0" dirty="0">
                <a:latin typeface="Calibri" pitchFamily="34" charset="0"/>
                <a:cs typeface="Calibri" pitchFamily="34" charset="0"/>
              </a:rPr>
              <a:t> the customised </a:t>
            </a:r>
            <a:r>
              <a:rPr lang="en-AU" sz="1100" b="1" baseline="0" dirty="0">
                <a:latin typeface="Calibri" pitchFamily="34" charset="0"/>
                <a:cs typeface="Calibri" pitchFamily="34" charset="0"/>
              </a:rPr>
              <a:t>QBE</a:t>
            </a:r>
            <a:r>
              <a:rPr lang="en-AU" sz="1100" baseline="0" dirty="0">
                <a:latin typeface="Calibri" pitchFamily="34" charset="0"/>
                <a:cs typeface="Calibri" pitchFamily="34" charset="0"/>
              </a:rPr>
              <a:t> tab </a:t>
            </a:r>
            <a:r>
              <a:rPr lang="en-AU" sz="1100" dirty="0">
                <a:latin typeface="Calibri" pitchFamily="34" charset="0"/>
                <a:cs typeface="Calibri" pitchFamily="34" charset="0"/>
              </a:rPr>
              <a:t>to ensure consistent formatting is used</a:t>
            </a:r>
          </a:p>
        </p:txBody>
      </p:sp>
      <p:sp>
        <p:nvSpPr>
          <p:cNvPr id="18" name="TextBox 18"/>
          <p:cNvSpPr txBox="1"/>
          <p:nvPr/>
        </p:nvSpPr>
        <p:spPr>
          <a:xfrm>
            <a:off x="-2536049" y="1809409"/>
            <a:ext cx="1090887" cy="123111"/>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800" b="1" dirty="0">
                <a:solidFill>
                  <a:srgbClr val="FF0000"/>
                </a:solidFill>
                <a:latin typeface="Calibri" pitchFamily="34" charset="0"/>
                <a:cs typeface="Calibri" pitchFamily="34" charset="0"/>
              </a:rPr>
              <a:t>Example of text slides</a:t>
            </a:r>
          </a:p>
        </p:txBody>
      </p:sp>
      <p:sp>
        <p:nvSpPr>
          <p:cNvPr id="19" name="TextBox 18"/>
          <p:cNvSpPr txBox="1"/>
          <p:nvPr/>
        </p:nvSpPr>
        <p:spPr>
          <a:xfrm>
            <a:off x="-1436614" y="1809409"/>
            <a:ext cx="1302457" cy="123111"/>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800" b="1" dirty="0">
                <a:solidFill>
                  <a:srgbClr val="FF0000"/>
                </a:solidFill>
                <a:latin typeface="Calibri" pitchFamily="34" charset="0"/>
                <a:cs typeface="Calibri" pitchFamily="34" charset="0"/>
              </a:rPr>
              <a:t>Example of numbered</a:t>
            </a:r>
            <a:r>
              <a:rPr lang="en-AU" sz="800" b="1" baseline="0" dirty="0">
                <a:solidFill>
                  <a:srgbClr val="FF0000"/>
                </a:solidFill>
                <a:latin typeface="Calibri" pitchFamily="34" charset="0"/>
                <a:cs typeface="Calibri" pitchFamily="34" charset="0"/>
              </a:rPr>
              <a:t> slides</a:t>
            </a:r>
            <a:endParaRPr lang="en-AU" sz="800" b="1" dirty="0">
              <a:solidFill>
                <a:srgbClr val="FF0000"/>
              </a:solidFill>
              <a:latin typeface="Calibri" pitchFamily="34" charset="0"/>
              <a:cs typeface="Calibri" pitchFamily="34" charset="0"/>
            </a:endParaRPr>
          </a:p>
        </p:txBody>
      </p:sp>
      <p:pic>
        <p:nvPicPr>
          <p:cNvPr id="21" name="Picture 20"/>
          <p:cNvPicPr>
            <a:picLocks noChangeAspect="1" noChangeArrowheads="1"/>
          </p:cNvPicPr>
          <p:nvPr/>
        </p:nvPicPr>
        <p:blipFill>
          <a:blip r:embed="rId29" cstate="print"/>
          <a:srcRect/>
          <a:stretch>
            <a:fillRect/>
          </a:stretch>
        </p:blipFill>
        <p:spPr bwMode="auto">
          <a:xfrm>
            <a:off x="-2507587" y="1992583"/>
            <a:ext cx="1035476" cy="764659"/>
          </a:xfrm>
          <a:prstGeom prst="rect">
            <a:avLst/>
          </a:prstGeom>
          <a:noFill/>
          <a:ln w="9525">
            <a:noFill/>
            <a:miter lim="800000"/>
            <a:headEnd/>
            <a:tailEnd/>
          </a:ln>
        </p:spPr>
      </p:pic>
      <p:pic>
        <p:nvPicPr>
          <p:cNvPr id="22" name="Picture 21"/>
          <p:cNvPicPr>
            <a:picLocks noChangeAspect="1" noChangeArrowheads="1"/>
          </p:cNvPicPr>
          <p:nvPr/>
        </p:nvPicPr>
        <p:blipFill>
          <a:blip r:embed="rId30" cstate="print"/>
          <a:srcRect/>
          <a:stretch>
            <a:fillRect/>
          </a:stretch>
        </p:blipFill>
        <p:spPr bwMode="auto">
          <a:xfrm>
            <a:off x="-1382514" y="1998483"/>
            <a:ext cx="1015241" cy="758759"/>
          </a:xfrm>
          <a:prstGeom prst="rect">
            <a:avLst/>
          </a:prstGeom>
          <a:noFill/>
          <a:ln w="9525">
            <a:noFill/>
            <a:miter lim="800000"/>
            <a:headEnd/>
            <a:tailEnd/>
          </a:ln>
        </p:spPr>
      </p:pic>
      <p:pic>
        <p:nvPicPr>
          <p:cNvPr id="1026" name="Picture 2"/>
          <p:cNvPicPr>
            <a:picLocks noChangeAspect="1" noChangeArrowheads="1"/>
          </p:cNvPicPr>
          <p:nvPr/>
        </p:nvPicPr>
        <p:blipFill>
          <a:blip r:embed="rId31" cstate="print"/>
          <a:srcRect t="6726" b="4156"/>
          <a:stretch>
            <a:fillRect/>
          </a:stretch>
        </p:blipFill>
        <p:spPr bwMode="auto">
          <a:xfrm>
            <a:off x="-2471269" y="326345"/>
            <a:ext cx="2069307" cy="717846"/>
          </a:xfrm>
          <a:prstGeom prst="rect">
            <a:avLst/>
          </a:prstGeom>
          <a:noFill/>
          <a:ln w="9525">
            <a:noFill/>
            <a:miter lim="800000"/>
            <a:headEnd/>
            <a:tailEnd/>
          </a:ln>
        </p:spPr>
      </p:pic>
      <p:pic>
        <p:nvPicPr>
          <p:cNvPr id="1027" name="Picture 3"/>
          <p:cNvPicPr>
            <a:picLocks noChangeAspect="1" noChangeArrowheads="1"/>
          </p:cNvPicPr>
          <p:nvPr/>
        </p:nvPicPr>
        <p:blipFill>
          <a:blip r:embed="rId32" cstate="print"/>
          <a:srcRect/>
          <a:stretch>
            <a:fillRect/>
          </a:stretch>
        </p:blipFill>
        <p:spPr bwMode="auto">
          <a:xfrm>
            <a:off x="-2445871" y="3573016"/>
            <a:ext cx="2049319" cy="742610"/>
          </a:xfrm>
          <a:prstGeom prst="rect">
            <a:avLst/>
          </a:prstGeom>
          <a:noFill/>
          <a:ln w="9525">
            <a:noFill/>
            <a:miter lim="800000"/>
            <a:headEnd/>
            <a:tailEnd/>
          </a:ln>
        </p:spPr>
      </p:pic>
    </p:spTree>
    <p:extLst>
      <p:ext uri="{BB962C8B-B14F-4D97-AF65-F5344CB8AC3E}">
        <p14:creationId xmlns:p14="http://schemas.microsoft.com/office/powerpoint/2010/main" val="60720457"/>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 id="2147483919" r:id="rId12"/>
    <p:sldLayoutId id="2147483920" r:id="rId13"/>
    <p:sldLayoutId id="2147483921" r:id="rId14"/>
    <p:sldLayoutId id="2147483922" r:id="rId15"/>
    <p:sldLayoutId id="2147483923" r:id="rId16"/>
    <p:sldLayoutId id="2147483924" r:id="rId17"/>
    <p:sldLayoutId id="2147483925" r:id="rId18"/>
    <p:sldLayoutId id="2147483926" r:id="rId19"/>
    <p:sldLayoutId id="2147483927" r:id="rId20"/>
    <p:sldLayoutId id="2147483928" r:id="rId21"/>
    <p:sldLayoutId id="2147483929" r:id="rId22"/>
    <p:sldLayoutId id="2147483930" r:id="rId23"/>
    <p:sldLayoutId id="2147483931" r:id="rId24"/>
    <p:sldLayoutId id="2147483932" r:id="rId25"/>
  </p:sldLayoutIdLst>
  <p:hf sldNum="0" hdr="0" ftr="0" dt="0"/>
  <p:txStyles>
    <p:titleStyle>
      <a:lvl1pPr algn="l" defTabSz="914354" rtl="0" eaLnBrk="1" latinLnBrk="0" hangingPunct="1">
        <a:spcBef>
          <a:spcPct val="0"/>
        </a:spcBef>
        <a:buNone/>
        <a:defRPr sz="2400" b="1" kern="1200">
          <a:solidFill>
            <a:schemeClr val="bg2"/>
          </a:solidFill>
          <a:latin typeface="Arial" pitchFamily="34" charset="0"/>
          <a:ea typeface="+mj-ea"/>
          <a:cs typeface="Arial" pitchFamily="34" charset="0"/>
        </a:defRPr>
      </a:lvl1pPr>
    </p:titleStyle>
    <p:bodyStyle>
      <a:lvl1pPr marL="0" indent="0" algn="l" defTabSz="914354" rtl="0" eaLnBrk="1" latinLnBrk="0" hangingPunct="1">
        <a:lnSpc>
          <a:spcPct val="90000"/>
        </a:lnSpc>
        <a:spcBef>
          <a:spcPts val="0"/>
        </a:spcBef>
        <a:spcAft>
          <a:spcPts val="600"/>
        </a:spcAft>
        <a:buFont typeface="Arial" pitchFamily="34" charset="0"/>
        <a:buNone/>
        <a:defRPr sz="2000" kern="1200">
          <a:solidFill>
            <a:schemeClr val="tx1"/>
          </a:solidFill>
          <a:latin typeface="Arial" pitchFamily="34" charset="0"/>
          <a:ea typeface="+mn-ea"/>
          <a:cs typeface="Arial" pitchFamily="34" charset="0"/>
        </a:defRPr>
      </a:lvl1pPr>
      <a:lvl2pPr marL="215889" indent="-215889" algn="l" defTabSz="914354" rtl="0" eaLnBrk="1" latinLnBrk="0" hangingPunct="1">
        <a:lnSpc>
          <a:spcPct val="90000"/>
        </a:lnSpc>
        <a:spcBef>
          <a:spcPts val="0"/>
        </a:spcBef>
        <a:spcAft>
          <a:spcPts val="600"/>
        </a:spcAft>
        <a:buClr>
          <a:schemeClr val="tx2"/>
        </a:buClr>
        <a:buFont typeface="Arial" pitchFamily="34" charset="0"/>
        <a:buChar char="•"/>
        <a:defRPr sz="2000" kern="1200">
          <a:solidFill>
            <a:schemeClr val="tx1"/>
          </a:solidFill>
          <a:latin typeface="Arial" pitchFamily="34" charset="0"/>
          <a:ea typeface="+mn-ea"/>
          <a:cs typeface="Arial" pitchFamily="34" charset="0"/>
        </a:defRPr>
      </a:lvl2pPr>
      <a:lvl3pPr marL="431978" indent="-215989" algn="l" defTabSz="914354" rtl="0" eaLnBrk="1" latinLnBrk="0" hangingPunct="1">
        <a:lnSpc>
          <a:spcPct val="90000"/>
        </a:lnSpc>
        <a:spcBef>
          <a:spcPts val="0"/>
        </a:spcBef>
        <a:spcAft>
          <a:spcPts val="600"/>
        </a:spcAft>
        <a:buClr>
          <a:schemeClr val="tx2"/>
        </a:buClr>
        <a:buFont typeface="Arial" pitchFamily="34" charset="0"/>
        <a:buChar char="›"/>
        <a:defRPr sz="1800" kern="1200">
          <a:solidFill>
            <a:schemeClr val="tx1"/>
          </a:solidFill>
          <a:latin typeface="Arial" pitchFamily="34" charset="0"/>
          <a:ea typeface="+mn-ea"/>
          <a:cs typeface="Arial" pitchFamily="34" charset="0"/>
        </a:defRPr>
      </a:lvl3pPr>
      <a:lvl4pPr marL="647667" indent="-215889" algn="l" defTabSz="914354" rtl="0" eaLnBrk="1" latinLnBrk="0" hangingPunct="1">
        <a:lnSpc>
          <a:spcPct val="90000"/>
        </a:lnSpc>
        <a:spcBef>
          <a:spcPts val="0"/>
        </a:spcBef>
        <a:spcAft>
          <a:spcPts val="600"/>
        </a:spcAft>
        <a:buClr>
          <a:schemeClr val="tx1"/>
        </a:buClr>
        <a:buFont typeface="Arial" pitchFamily="34" charset="0"/>
        <a:buChar char="›"/>
        <a:defRPr sz="1600" kern="1200">
          <a:solidFill>
            <a:schemeClr val="tx1"/>
          </a:solidFill>
          <a:latin typeface="Arial" pitchFamily="34" charset="0"/>
          <a:ea typeface="+mn-ea"/>
          <a:cs typeface="Arial" pitchFamily="34" charset="0"/>
        </a:defRPr>
      </a:lvl4pPr>
      <a:lvl5pPr marL="863957" indent="-215989" algn="l" defTabSz="914354" rtl="0" eaLnBrk="1" latinLnBrk="0" hangingPunct="1">
        <a:lnSpc>
          <a:spcPct val="90000"/>
        </a:lnSpc>
        <a:spcBef>
          <a:spcPts val="0"/>
        </a:spcBef>
        <a:spcAft>
          <a:spcPts val="600"/>
        </a:spcAft>
        <a:buClr>
          <a:schemeClr val="tx1"/>
        </a:buClr>
        <a:buFont typeface="Arial" pitchFamily="34" charset="0"/>
        <a:buChar char="•"/>
        <a:defRPr sz="1600" kern="1200" baseline="0">
          <a:solidFill>
            <a:schemeClr val="tx1"/>
          </a:solidFill>
          <a:latin typeface="Arial" pitchFamily="34" charset="0"/>
          <a:ea typeface="+mn-ea"/>
          <a:cs typeface="Arial" pitchFamily="34" charset="0"/>
        </a:defRPr>
      </a:lvl5pPr>
      <a:lvl6pPr marL="1079946" indent="-215989" algn="l" defTabSz="914354" rtl="0" eaLnBrk="1" latinLnBrk="0" hangingPunct="1">
        <a:spcBef>
          <a:spcPts val="0"/>
        </a:spcBef>
        <a:buFont typeface="Arial" pitchFamily="34" charset="0"/>
        <a:buChar char="•"/>
        <a:defRPr sz="1900" kern="1200">
          <a:solidFill>
            <a:schemeClr val="tx1"/>
          </a:solidFill>
          <a:latin typeface="Arial" pitchFamily="34" charset="0"/>
          <a:ea typeface="+mn-ea"/>
          <a:cs typeface="Arial" pitchFamily="34" charset="0"/>
        </a:defRPr>
      </a:lvl6pPr>
      <a:lvl7pPr marL="1295935" indent="-215989" algn="l" defTabSz="914354" rtl="0" eaLnBrk="1" latinLnBrk="0" hangingPunct="1">
        <a:spcBef>
          <a:spcPts val="0"/>
        </a:spcBef>
        <a:buFont typeface="Arial" pitchFamily="34" charset="0"/>
        <a:buChar char="•"/>
        <a:defRPr sz="1900" kern="1200">
          <a:solidFill>
            <a:schemeClr val="tx1"/>
          </a:solidFill>
          <a:latin typeface="Arial" pitchFamily="34" charset="0"/>
          <a:ea typeface="+mn-ea"/>
          <a:cs typeface="Arial" pitchFamily="34" charset="0"/>
        </a:defRPr>
      </a:lvl7pPr>
      <a:lvl8pPr marL="1511924" indent="-215989" algn="l" defTabSz="914354" rtl="0" eaLnBrk="1" latinLnBrk="0" hangingPunct="1">
        <a:spcBef>
          <a:spcPts val="0"/>
        </a:spcBef>
        <a:buFont typeface="Arial" pitchFamily="34" charset="0"/>
        <a:buChar char="•"/>
        <a:defRPr sz="1900" kern="1200">
          <a:solidFill>
            <a:schemeClr val="tx1"/>
          </a:solidFill>
          <a:latin typeface="Arial" pitchFamily="34" charset="0"/>
          <a:ea typeface="+mn-ea"/>
          <a:cs typeface="Arial" pitchFamily="34" charset="0"/>
        </a:defRPr>
      </a:lvl8pPr>
      <a:lvl9pPr marL="1727914" indent="-215989" algn="l" defTabSz="914354" rtl="0" eaLnBrk="1" latinLnBrk="0" hangingPunct="1">
        <a:spcBef>
          <a:spcPts val="0"/>
        </a:spcBef>
        <a:buFont typeface="Arial" pitchFamily="34" charset="0"/>
        <a:buChar char="•"/>
        <a:defRPr sz="1900" kern="1200">
          <a:solidFill>
            <a:schemeClr val="tx1"/>
          </a:solidFill>
          <a:latin typeface="Arial" pitchFamily="34" charset="0"/>
          <a:ea typeface="+mn-ea"/>
          <a:cs typeface="Arial" pitchFamily="34" charset="0"/>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7"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3"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7"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5"/>
          </p:nvPr>
        </p:nvSpPr>
        <p:spPr>
          <a:xfrm>
            <a:off x="304800" y="3124200"/>
            <a:ext cx="7930800" cy="1474304"/>
          </a:xfrm>
        </p:spPr>
        <p:txBody>
          <a:bodyPr/>
          <a:lstStyle/>
          <a:p>
            <a:pPr algn="ctr"/>
            <a:r>
              <a:rPr lang="en-US" sz="4800" b="1" dirty="0">
                <a:solidFill>
                  <a:srgbClr val="002060"/>
                </a:solidFill>
                <a:latin typeface="Arial" panose="020B0604020202020204" pitchFamily="34" charset="0"/>
                <a:cs typeface="Arial" panose="020B0604020202020204" pitchFamily="34" charset="0"/>
              </a:rPr>
              <a:t>Compliance:</a:t>
            </a:r>
            <a:br>
              <a:rPr lang="en-US" sz="4400" b="1" dirty="0">
                <a:solidFill>
                  <a:srgbClr val="002060"/>
                </a:solidFill>
                <a:latin typeface="Arial" panose="020B0604020202020204" pitchFamily="34" charset="0"/>
                <a:cs typeface="Arial" panose="020B0604020202020204" pitchFamily="34" charset="0"/>
              </a:rPr>
            </a:br>
            <a:br>
              <a:rPr lang="en-US" sz="4400" b="1" dirty="0">
                <a:solidFill>
                  <a:srgbClr val="002060"/>
                </a:solidFill>
                <a:latin typeface="Arial" panose="020B0604020202020204" pitchFamily="34" charset="0"/>
                <a:cs typeface="Arial" panose="020B0604020202020204" pitchFamily="34" charset="0"/>
              </a:rPr>
            </a:br>
            <a:r>
              <a:rPr lang="en-US" sz="4400" b="1" dirty="0">
                <a:solidFill>
                  <a:srgbClr val="002060"/>
                </a:solidFill>
                <a:latin typeface="Arial" panose="020B0604020202020204" pitchFamily="34" charset="0"/>
                <a:cs typeface="Arial" panose="020B0604020202020204" pitchFamily="34" charset="0"/>
              </a:rPr>
              <a:t>     Appendix IV Review Types</a:t>
            </a:r>
            <a:endParaRPr lang="en-AU" dirty="0"/>
          </a:p>
        </p:txBody>
      </p:sp>
    </p:spTree>
    <p:extLst>
      <p:ext uri="{BB962C8B-B14F-4D97-AF65-F5344CB8AC3E}">
        <p14:creationId xmlns:p14="http://schemas.microsoft.com/office/powerpoint/2010/main" val="557052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solidFill>
                  <a:srgbClr val="002060"/>
                </a:solidFill>
                <a:latin typeface="Arial" panose="020B0604020202020204" pitchFamily="34" charset="0"/>
              </a:rPr>
              <a:t>Standard Reinsurance Agreement (SRA)</a:t>
            </a:r>
            <a:endParaRPr lang="en-AU" dirty="0"/>
          </a:p>
        </p:txBody>
      </p:sp>
      <p:sp>
        <p:nvSpPr>
          <p:cNvPr id="3" name="TextBox 2">
            <a:extLst>
              <a:ext uri="{FF2B5EF4-FFF2-40B4-BE49-F238E27FC236}">
                <a16:creationId xmlns:a16="http://schemas.microsoft.com/office/drawing/2014/main" id="{C4E3EFA8-7BDE-441A-9042-CC9FE1EC3363}"/>
              </a:ext>
            </a:extLst>
          </p:cNvPr>
          <p:cNvSpPr txBox="1"/>
          <p:nvPr/>
        </p:nvSpPr>
        <p:spPr>
          <a:xfrm>
            <a:off x="504000" y="1295400"/>
            <a:ext cx="7806000" cy="2446824"/>
          </a:xfrm>
          <a:prstGeom prst="rect">
            <a:avLst/>
          </a:prstGeom>
          <a:noFill/>
        </p:spPr>
        <p:txBody>
          <a:bodyPr wrap="square" rtlCol="0">
            <a:spAutoFit/>
          </a:bodyPr>
          <a:lstStyle/>
          <a:p>
            <a:pPr defTabSz="914354">
              <a:spcAft>
                <a:spcPts val="600"/>
              </a:spcAft>
              <a:defRPr/>
            </a:pPr>
            <a:r>
              <a:rPr lang="en-US" sz="2000" dirty="0">
                <a:solidFill>
                  <a:prstClr val="black"/>
                </a:solidFill>
                <a:latin typeface="Arial" panose="020B0604020202020204" pitchFamily="34" charset="0"/>
                <a:cs typeface="Arial" panose="020B0604020202020204" pitchFamily="34" charset="0"/>
              </a:rPr>
              <a:t>There are numerous monitoring, review, audit, and other oversight </a:t>
            </a:r>
            <a:r>
              <a:rPr lang="en-US" sz="2000" u="sng" dirty="0">
                <a:solidFill>
                  <a:prstClr val="black"/>
                </a:solidFill>
                <a:latin typeface="Arial" panose="020B0604020202020204" pitchFamily="34" charset="0"/>
                <a:cs typeface="Arial" panose="020B0604020202020204" pitchFamily="34" charset="0"/>
              </a:rPr>
              <a:t>requirements</a:t>
            </a:r>
            <a:r>
              <a:rPr lang="en-US" sz="2000" dirty="0">
                <a:solidFill>
                  <a:prstClr val="black"/>
                </a:solidFill>
                <a:latin typeface="Arial" panose="020B0604020202020204" pitchFamily="34" charset="0"/>
                <a:cs typeface="Arial" panose="020B0604020202020204" pitchFamily="34" charset="0"/>
              </a:rPr>
              <a:t> in the Standard Reinsurance Agreement (SRA).</a:t>
            </a:r>
          </a:p>
          <a:p>
            <a:pPr marL="574675" lvl="1" indent="-342900" defTabSz="914354">
              <a:spcAft>
                <a:spcPts val="600"/>
              </a:spcAft>
              <a:buFont typeface="Arial" panose="020B0604020202020204" pitchFamily="34" charset="0"/>
              <a:buChar char="•"/>
              <a:defRPr/>
            </a:pPr>
            <a:r>
              <a:rPr lang="en-US" sz="2000" dirty="0">
                <a:solidFill>
                  <a:prstClr val="black"/>
                </a:solidFill>
                <a:latin typeface="Arial" panose="020B0604020202020204" pitchFamily="34" charset="0"/>
                <a:cs typeface="Arial" panose="020B0604020202020204" pitchFamily="34" charset="0"/>
              </a:rPr>
              <a:t>The SRA is the contract between the Federal government and the insurers. </a:t>
            </a:r>
          </a:p>
          <a:p>
            <a:pPr marL="574675" lvl="1" indent="-342900" defTabSz="914354">
              <a:spcAft>
                <a:spcPts val="600"/>
              </a:spcAft>
              <a:buFont typeface="Arial" panose="020B0604020202020204" pitchFamily="34" charset="0"/>
              <a:buChar char="•"/>
              <a:defRPr/>
            </a:pPr>
            <a:r>
              <a:rPr lang="en-US" sz="2000" dirty="0">
                <a:solidFill>
                  <a:prstClr val="black"/>
                </a:solidFill>
                <a:latin typeface="Arial" panose="020B0604020202020204" pitchFamily="34" charset="0"/>
                <a:cs typeface="Arial" panose="020B0604020202020204" pitchFamily="34" charset="0"/>
              </a:rPr>
              <a:t>In accordance with the SRA and Appendix IV, the Company will conduct all required compliance reviews and inspections. </a:t>
            </a:r>
          </a:p>
          <a:p>
            <a:endParaRPr lang="en-US" dirty="0"/>
          </a:p>
        </p:txBody>
      </p:sp>
    </p:spTree>
    <p:extLst>
      <p:ext uri="{BB962C8B-B14F-4D97-AF65-F5344CB8AC3E}">
        <p14:creationId xmlns:p14="http://schemas.microsoft.com/office/powerpoint/2010/main" val="3986404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solidFill>
                  <a:srgbClr val="002060"/>
                </a:solidFill>
                <a:latin typeface="Arial" panose="020B0604020202020204" pitchFamily="34" charset="0"/>
              </a:rPr>
              <a:t>Standard Reinsurance Agreement (SRA) -</a:t>
            </a:r>
            <a:br>
              <a:rPr lang="en-US" sz="2400" b="1" dirty="0">
                <a:solidFill>
                  <a:srgbClr val="002060"/>
                </a:solidFill>
                <a:latin typeface="Arial" panose="020B0604020202020204" pitchFamily="34" charset="0"/>
              </a:rPr>
            </a:br>
            <a:r>
              <a:rPr lang="en-US" sz="2400" b="1" dirty="0">
                <a:solidFill>
                  <a:srgbClr val="002060"/>
                </a:solidFill>
                <a:latin typeface="Arial" panose="020B0604020202020204" pitchFamily="34" charset="0"/>
              </a:rPr>
              <a:t>Required Reviews</a:t>
            </a:r>
            <a:endParaRPr lang="en-AU" dirty="0"/>
          </a:p>
        </p:txBody>
      </p:sp>
      <p:sp>
        <p:nvSpPr>
          <p:cNvPr id="3" name="TextBox 2">
            <a:extLst>
              <a:ext uri="{FF2B5EF4-FFF2-40B4-BE49-F238E27FC236}">
                <a16:creationId xmlns:a16="http://schemas.microsoft.com/office/drawing/2014/main" id="{C4E3EFA8-7BDE-441A-9042-CC9FE1EC3363}"/>
              </a:ext>
            </a:extLst>
          </p:cNvPr>
          <p:cNvSpPr txBox="1"/>
          <p:nvPr/>
        </p:nvSpPr>
        <p:spPr>
          <a:xfrm>
            <a:off x="554477" y="1295400"/>
            <a:ext cx="7705046" cy="5093702"/>
          </a:xfrm>
          <a:prstGeom prst="rect">
            <a:avLst/>
          </a:prstGeom>
          <a:noFill/>
        </p:spPr>
        <p:txBody>
          <a:bodyPr wrap="square" rtlCol="0">
            <a:spAutoFit/>
          </a:bodyPr>
          <a:lstStyle/>
          <a:p>
            <a:pPr marL="0" indent="0">
              <a:lnSpc>
                <a:spcPct val="100000"/>
              </a:lnSpc>
              <a:spcBef>
                <a:spcPts val="0"/>
              </a:spcBef>
              <a:spcAft>
                <a:spcPts val="600"/>
              </a:spcAft>
              <a:buNone/>
            </a:pPr>
            <a:r>
              <a:rPr lang="en-US" sz="2000" dirty="0">
                <a:latin typeface="Arial" panose="020B0604020202020204" pitchFamily="34" charset="0"/>
                <a:cs typeface="Arial" panose="020B0604020202020204" pitchFamily="34" charset="0"/>
              </a:rPr>
              <a:t>The AIP is required to identify and conduct the following reviews in accordance with the SRA:</a:t>
            </a:r>
          </a:p>
          <a:p>
            <a:pPr marL="231775" lvl="1" indent="-231775">
              <a:lnSpc>
                <a:spcPct val="100000"/>
              </a:lnSpc>
              <a:spcBef>
                <a:spcPts val="0"/>
              </a:spcBef>
              <a:spcAft>
                <a:spcPts val="600"/>
              </a:spcAft>
            </a:pPr>
            <a:r>
              <a:rPr lang="en-US" sz="2000" b="1" dirty="0">
                <a:latin typeface="Arial" panose="020B0604020202020204" pitchFamily="34" charset="0"/>
                <a:cs typeface="Arial" panose="020B0604020202020204" pitchFamily="34" charset="0"/>
              </a:rPr>
              <a:t>Individual Policy Reviews</a:t>
            </a:r>
            <a:r>
              <a:rPr lang="en-US" sz="2000" dirty="0">
                <a:latin typeface="Arial" panose="020B0604020202020204" pitchFamily="34" charset="0"/>
                <a:cs typeface="Arial" panose="020B0604020202020204" pitchFamily="34" charset="0"/>
              </a:rPr>
              <a:t> – Review of policies, entities, agents, loss adjusters, or affiliates identified by FCIC and determined necessary to protect program integrity.</a:t>
            </a:r>
          </a:p>
          <a:p>
            <a:pPr marL="231775" lvl="1" indent="-231775">
              <a:lnSpc>
                <a:spcPct val="100000"/>
              </a:lnSpc>
              <a:spcBef>
                <a:spcPts val="0"/>
              </a:spcBef>
              <a:spcAft>
                <a:spcPts val="600"/>
              </a:spcAft>
            </a:pPr>
            <a:r>
              <a:rPr lang="en-US" sz="2000" b="1" dirty="0">
                <a:latin typeface="Arial" panose="020B0604020202020204" pitchFamily="34" charset="0"/>
                <a:cs typeface="Arial" panose="020B0604020202020204" pitchFamily="34" charset="0"/>
              </a:rPr>
              <a:t>Data Mining Reviews </a:t>
            </a:r>
            <a:r>
              <a:rPr lang="en-US" sz="2000" dirty="0">
                <a:latin typeface="Arial" panose="020B0604020202020204" pitchFamily="34" charset="0"/>
                <a:cs typeface="Arial" panose="020B0604020202020204" pitchFamily="34" charset="0"/>
              </a:rPr>
              <a:t>- Identifies policies for which anomalies have been identified by FCIC and require a review. </a:t>
            </a:r>
          </a:p>
          <a:p>
            <a:pPr marL="514350" lvl="2" indent="-285750">
              <a:lnSpc>
                <a:spcPct val="100000"/>
              </a:lnSpc>
              <a:spcBef>
                <a:spcPts val="0"/>
              </a:spcBef>
              <a:spcAft>
                <a:spcPts val="600"/>
              </a:spcAft>
              <a:buFont typeface="Arial" panose="020B0604020202020204" pitchFamily="34" charset="0"/>
              <a:buChar char="›"/>
            </a:pPr>
            <a:r>
              <a:rPr lang="en-US" sz="2000" u="sng" dirty="0">
                <a:latin typeface="Arial" panose="020B0604020202020204" pitchFamily="34" charset="0"/>
                <a:cs typeface="Arial" panose="020B0604020202020204" pitchFamily="34" charset="0"/>
              </a:rPr>
              <a:t>Spot Check List</a:t>
            </a:r>
            <a:r>
              <a:rPr lang="en-US" sz="2000" dirty="0">
                <a:latin typeface="Arial" panose="020B0604020202020204" pitchFamily="34" charset="0"/>
                <a:cs typeface="Arial" panose="020B0604020202020204" pitchFamily="34" charset="0"/>
              </a:rPr>
              <a:t> – Purpose is to deter potential fraud, waste, and abuse.</a:t>
            </a:r>
          </a:p>
          <a:p>
            <a:pPr marL="514350" lvl="2" indent="-285750">
              <a:lnSpc>
                <a:spcPct val="100000"/>
              </a:lnSpc>
              <a:spcBef>
                <a:spcPts val="0"/>
              </a:spcBef>
              <a:spcAft>
                <a:spcPts val="600"/>
              </a:spcAft>
              <a:buFont typeface="Arial" panose="020B0604020202020204" pitchFamily="34" charset="0"/>
              <a:buChar char="›"/>
            </a:pPr>
            <a:r>
              <a:rPr lang="en-US" sz="2000" u="sng" dirty="0">
                <a:latin typeface="Arial" panose="020B0604020202020204" pitchFamily="34" charset="0"/>
                <a:cs typeface="Arial" panose="020B0604020202020204" pitchFamily="34" charset="0"/>
              </a:rPr>
              <a:t>Agriculture Risk Protection Act (ARPA) </a:t>
            </a:r>
            <a:r>
              <a:rPr lang="en-US" sz="2000" dirty="0">
                <a:latin typeface="Arial" panose="020B0604020202020204" pitchFamily="34" charset="0"/>
                <a:cs typeface="Arial" panose="020B0604020202020204" pitchFamily="34" charset="0"/>
              </a:rPr>
              <a:t>– Identifies agents and adjusters with anomalous claim outcomes which warrant further investigation.</a:t>
            </a:r>
            <a:endParaRPr lang="en-US" sz="2000" b="1" dirty="0">
              <a:latin typeface="Arial" panose="020B0604020202020204" pitchFamily="34" charset="0"/>
              <a:cs typeface="Arial" panose="020B0604020202020204" pitchFamily="34" charset="0"/>
            </a:endParaRPr>
          </a:p>
          <a:p>
            <a:pPr marL="514350" lvl="2" indent="-285750">
              <a:lnSpc>
                <a:spcPct val="100000"/>
              </a:lnSpc>
              <a:spcBef>
                <a:spcPts val="0"/>
              </a:spcBef>
              <a:spcAft>
                <a:spcPts val="600"/>
              </a:spcAft>
              <a:buFont typeface="Arial" panose="020B0604020202020204" pitchFamily="34" charset="0"/>
              <a:buChar char="›"/>
            </a:pPr>
            <a:r>
              <a:rPr lang="en-US" sz="2000" u="sng" dirty="0">
                <a:latin typeface="Arial" panose="020B0604020202020204" pitchFamily="34" charset="0"/>
                <a:cs typeface="Arial" panose="020B0604020202020204" pitchFamily="34" charset="0"/>
              </a:rPr>
              <a:t>Excessive Yields</a:t>
            </a:r>
            <a:r>
              <a:rPr lang="en-US" sz="2000" dirty="0">
                <a:latin typeface="Arial" panose="020B0604020202020204" pitchFamily="34" charset="0"/>
                <a:cs typeface="Arial" panose="020B0604020202020204" pitchFamily="34" charset="0"/>
              </a:rPr>
              <a:t> - Individual yields on a year, county, crop-type-practice basis that are so large as to rise above an algorithmically determined threshold. </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3776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solidFill>
                  <a:srgbClr val="002060"/>
                </a:solidFill>
                <a:latin typeface="Arial" panose="020B0604020202020204" pitchFamily="34" charset="0"/>
              </a:rPr>
              <a:t>Standard Reinsurance Agreement (SRA) -</a:t>
            </a:r>
            <a:br>
              <a:rPr lang="en-US" sz="2400" b="1" dirty="0">
                <a:solidFill>
                  <a:srgbClr val="002060"/>
                </a:solidFill>
                <a:latin typeface="Arial" panose="020B0604020202020204" pitchFamily="34" charset="0"/>
              </a:rPr>
            </a:br>
            <a:r>
              <a:rPr lang="en-US" sz="2400" b="1" dirty="0">
                <a:solidFill>
                  <a:srgbClr val="002060"/>
                </a:solidFill>
                <a:latin typeface="Arial" panose="020B0604020202020204" pitchFamily="34" charset="0"/>
              </a:rPr>
              <a:t>Required Reviews (cont.)</a:t>
            </a:r>
            <a:endParaRPr lang="en-AU" dirty="0"/>
          </a:p>
        </p:txBody>
      </p:sp>
      <p:sp>
        <p:nvSpPr>
          <p:cNvPr id="3" name="TextBox 2">
            <a:extLst>
              <a:ext uri="{FF2B5EF4-FFF2-40B4-BE49-F238E27FC236}">
                <a16:creationId xmlns:a16="http://schemas.microsoft.com/office/drawing/2014/main" id="{C4E3EFA8-7BDE-441A-9042-CC9FE1EC3363}"/>
              </a:ext>
            </a:extLst>
          </p:cNvPr>
          <p:cNvSpPr txBox="1"/>
          <p:nvPr/>
        </p:nvSpPr>
        <p:spPr>
          <a:xfrm>
            <a:off x="504000" y="1292157"/>
            <a:ext cx="7806000" cy="5570756"/>
          </a:xfrm>
          <a:prstGeom prst="rect">
            <a:avLst/>
          </a:prstGeom>
          <a:noFill/>
        </p:spPr>
        <p:txBody>
          <a:bodyPr wrap="square" rtlCol="0">
            <a:spAutoFit/>
          </a:bodyPr>
          <a:lstStyle/>
          <a:p>
            <a:pPr marL="231775" lvl="1" indent="-231775">
              <a:lnSpc>
                <a:spcPct val="100000"/>
              </a:lnSpc>
              <a:spcBef>
                <a:spcPts val="0"/>
              </a:spcBef>
              <a:spcAft>
                <a:spcPts val="600"/>
              </a:spcAft>
            </a:pPr>
            <a:r>
              <a:rPr lang="en-US" sz="2000" b="1" dirty="0">
                <a:latin typeface="Arial" panose="020B0604020202020204" pitchFamily="34" charset="0"/>
                <a:cs typeface="Arial" panose="020B0604020202020204" pitchFamily="34" charset="0"/>
              </a:rPr>
              <a:t>Operational Reviews - </a:t>
            </a:r>
            <a:r>
              <a:rPr lang="en-US" sz="2000" dirty="0">
                <a:latin typeface="Arial" panose="020B0604020202020204" pitchFamily="34" charset="0"/>
                <a:cs typeface="Arial" panose="020B0604020202020204" pitchFamily="34" charset="0"/>
              </a:rPr>
              <a:t>Are intended to ensure that the Company’s internal controls are in place, operational, and provide reasonable assurance that the liability and indemnities are properly established in accordance with FCIC procedures.</a:t>
            </a:r>
          </a:p>
          <a:p>
            <a:pPr marL="461963" lvl="2" indent="-230188">
              <a:lnSpc>
                <a:spcPct val="100000"/>
              </a:lnSpc>
              <a:spcBef>
                <a:spcPts val="0"/>
              </a:spcBef>
              <a:spcAft>
                <a:spcPts val="600"/>
              </a:spcAft>
              <a:buFont typeface="Arial" panose="020B0604020202020204" pitchFamily="34" charset="0"/>
              <a:buChar char="›"/>
            </a:pPr>
            <a:r>
              <a:rPr lang="en-US" sz="2000" u="sng" dirty="0">
                <a:latin typeface="Arial" panose="020B0604020202020204" pitchFamily="34" charset="0"/>
                <a:cs typeface="Arial" panose="020B0604020202020204" pitchFamily="34" charset="0"/>
              </a:rPr>
              <a:t>Conflict of Interest</a:t>
            </a:r>
            <a:r>
              <a:rPr lang="en-US" sz="2000" dirty="0">
                <a:latin typeface="Arial" panose="020B0604020202020204" pitchFamily="34" charset="0"/>
                <a:cs typeface="Arial" panose="020B0604020202020204" pitchFamily="34" charset="0"/>
              </a:rPr>
              <a:t> – A review is mandatory if the producer reports a loss on the policy.</a:t>
            </a:r>
            <a:endParaRPr lang="en-US" sz="2000" dirty="0">
              <a:solidFill>
                <a:srgbClr val="FF0000"/>
              </a:solidFill>
              <a:latin typeface="Arial" panose="020B0604020202020204" pitchFamily="34" charset="0"/>
              <a:cs typeface="Arial" panose="020B0604020202020204" pitchFamily="34" charset="0"/>
            </a:endParaRPr>
          </a:p>
          <a:p>
            <a:pPr marL="461963" lvl="2" indent="-230188">
              <a:lnSpc>
                <a:spcPct val="100000"/>
              </a:lnSpc>
              <a:spcBef>
                <a:spcPts val="0"/>
              </a:spcBef>
              <a:spcAft>
                <a:spcPts val="600"/>
              </a:spcAft>
              <a:buFont typeface="Arial" panose="020B0604020202020204" pitchFamily="34" charset="0"/>
              <a:buChar char="›"/>
            </a:pPr>
            <a:r>
              <a:rPr lang="en-US" sz="2000" u="sng" dirty="0">
                <a:latin typeface="Arial" panose="020B0604020202020204" pitchFamily="34" charset="0"/>
                <a:cs typeface="Arial" panose="020B0604020202020204" pitchFamily="34" charset="0"/>
              </a:rPr>
              <a:t>Consecutive Loss Adjuster</a:t>
            </a:r>
            <a:r>
              <a:rPr lang="en-US" sz="2000" b="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Conducted when a claim has been worked by the same adjuster for 3 consecutive claim years.</a:t>
            </a:r>
          </a:p>
          <a:p>
            <a:pPr marL="461963" lvl="2" indent="-230188">
              <a:lnSpc>
                <a:spcPct val="100000"/>
              </a:lnSpc>
              <a:spcBef>
                <a:spcPts val="0"/>
              </a:spcBef>
              <a:spcAft>
                <a:spcPts val="600"/>
              </a:spcAft>
              <a:buFont typeface="Arial" panose="020B0604020202020204" pitchFamily="34" charset="0"/>
              <a:buChar char="›"/>
              <a:tabLst>
                <a:tab pos="568325" algn="l"/>
              </a:tabLst>
            </a:pPr>
            <a:r>
              <a:rPr lang="en-US" sz="2000" u="sng" dirty="0">
                <a:latin typeface="Arial" panose="020B0604020202020204" pitchFamily="34" charset="0"/>
                <a:cs typeface="Arial" panose="020B0604020202020204" pitchFamily="34" charset="0"/>
              </a:rPr>
              <a:t>High Dollar Claim Reviews</a:t>
            </a:r>
            <a:r>
              <a:rPr lang="en-US" sz="2000" dirty="0">
                <a:latin typeface="Arial" panose="020B0604020202020204" pitchFamily="34" charset="0"/>
                <a:cs typeface="Arial" panose="020B0604020202020204" pitchFamily="34" charset="0"/>
              </a:rPr>
              <a:t> – Conducted if the claim amount paid is in excess of </a:t>
            </a:r>
            <a:r>
              <a:rPr lang="en-US" sz="2000" u="sng" dirty="0">
                <a:latin typeface="Arial" panose="020B0604020202020204" pitchFamily="34" charset="0"/>
                <a:cs typeface="Arial" panose="020B0604020202020204" pitchFamily="34" charset="0"/>
              </a:rPr>
              <a:t>$200,000.</a:t>
            </a:r>
          </a:p>
          <a:p>
            <a:pPr marL="746125" lvl="3" indent="-285750">
              <a:lnSpc>
                <a:spcPct val="100000"/>
              </a:lnSpc>
              <a:spcBef>
                <a:spcPts val="0"/>
              </a:spcBef>
              <a:spcAft>
                <a:spcPts val="600"/>
              </a:spcAft>
              <a:buFont typeface="Courier New" panose="02070309020205020404" pitchFamily="49" charset="0"/>
              <a:buChar char="o"/>
            </a:pPr>
            <a:r>
              <a:rPr lang="en-US" sz="1600" dirty="0">
                <a:latin typeface="Arial" panose="020B0604020202020204" pitchFamily="34" charset="0"/>
                <a:cs typeface="Arial" panose="020B0604020202020204" pitchFamily="34" charset="0"/>
              </a:rPr>
              <a:t>RMA has agreed to provide AIPs with reports to exclude non-anomalous policies from the $200K High Dollar Review requirements</a:t>
            </a:r>
            <a:r>
              <a:rPr lang="en-US" sz="1600" i="1" dirty="0">
                <a:latin typeface="Arial" panose="020B0604020202020204" pitchFamily="34" charset="0"/>
                <a:cs typeface="Arial" panose="020B0604020202020204" pitchFamily="34" charset="0"/>
              </a:rPr>
              <a:t>. </a:t>
            </a:r>
          </a:p>
          <a:p>
            <a:pPr marL="746125" lvl="8" indent="-285750">
              <a:lnSpc>
                <a:spcPct val="100000"/>
              </a:lnSpc>
              <a:spcBef>
                <a:spcPts val="0"/>
              </a:spcBef>
              <a:spcAft>
                <a:spcPts val="600"/>
              </a:spcAft>
              <a:buFont typeface="Courier New" panose="02070309020205020404" pitchFamily="49" charset="0"/>
              <a:buChar char="o"/>
            </a:pPr>
            <a:r>
              <a:rPr lang="en-US" sz="1600" dirty="0">
                <a:latin typeface="Arial" panose="020B0604020202020204" pitchFamily="34" charset="0"/>
                <a:cs typeface="Arial" panose="020B0604020202020204" pitchFamily="34" charset="0"/>
              </a:rPr>
              <a:t>Prevented planting &amp; harvest losses are calculated separately.</a:t>
            </a:r>
          </a:p>
          <a:p>
            <a:pPr marL="461963" lvl="2" indent="-230188">
              <a:lnSpc>
                <a:spcPct val="100000"/>
              </a:lnSpc>
              <a:buFont typeface="Arial" panose="020B0604020202020204" pitchFamily="34" charset="0"/>
              <a:buChar char="›"/>
              <a:tabLst>
                <a:tab pos="568325" algn="l"/>
              </a:tabLst>
            </a:pPr>
            <a:r>
              <a:rPr lang="en-US" sz="2000" u="sng" dirty="0">
                <a:latin typeface="Arial" panose="020B0604020202020204" pitchFamily="34" charset="0"/>
                <a:cs typeface="Arial" panose="020B0604020202020204" pitchFamily="34" charset="0"/>
              </a:rPr>
              <a:t>Rainfall Index and Vegetation Index Reviews:</a:t>
            </a:r>
            <a:r>
              <a:rPr lang="en-US" sz="2000" dirty="0">
                <a:latin typeface="Arial" panose="020B0604020202020204" pitchFamily="34" charset="0"/>
                <a:cs typeface="Arial" panose="020B0604020202020204" pitchFamily="34" charset="0"/>
              </a:rPr>
              <a:t> The review verifies the insurable interest/share in the crop and the insurability of acreage.</a:t>
            </a:r>
          </a:p>
          <a:p>
            <a:endParaRPr lang="en-US" dirty="0"/>
          </a:p>
        </p:txBody>
      </p:sp>
    </p:spTree>
    <p:extLst>
      <p:ext uri="{BB962C8B-B14F-4D97-AF65-F5344CB8AC3E}">
        <p14:creationId xmlns:p14="http://schemas.microsoft.com/office/powerpoint/2010/main" val="379871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solidFill>
                  <a:srgbClr val="002060"/>
                </a:solidFill>
                <a:latin typeface="Arial" panose="020B0604020202020204" pitchFamily="34" charset="0"/>
              </a:rPr>
              <a:t>Non-SRA Required Review Types Utilized by RMA</a:t>
            </a:r>
            <a:endParaRPr lang="en-AU" dirty="0"/>
          </a:p>
        </p:txBody>
      </p:sp>
      <p:sp>
        <p:nvSpPr>
          <p:cNvPr id="3" name="TextBox 2">
            <a:extLst>
              <a:ext uri="{FF2B5EF4-FFF2-40B4-BE49-F238E27FC236}">
                <a16:creationId xmlns:a16="http://schemas.microsoft.com/office/drawing/2014/main" id="{C4E3EFA8-7BDE-441A-9042-CC9FE1EC3363}"/>
              </a:ext>
            </a:extLst>
          </p:cNvPr>
          <p:cNvSpPr txBox="1"/>
          <p:nvPr/>
        </p:nvSpPr>
        <p:spPr>
          <a:xfrm>
            <a:off x="504000" y="1295400"/>
            <a:ext cx="7806000" cy="5570756"/>
          </a:xfrm>
          <a:prstGeom prst="rect">
            <a:avLst/>
          </a:prstGeom>
          <a:noFill/>
        </p:spPr>
        <p:txBody>
          <a:bodyPr wrap="square" rtlCol="0">
            <a:spAutoFit/>
          </a:bodyPr>
          <a:lstStyle/>
          <a:p>
            <a:pPr marL="0" lvl="1" indent="0">
              <a:lnSpc>
                <a:spcPct val="100000"/>
              </a:lnSpc>
              <a:spcBef>
                <a:spcPts val="0"/>
              </a:spcBef>
              <a:spcAft>
                <a:spcPts val="600"/>
              </a:spcAft>
              <a:buClr>
                <a:schemeClr val="tx1"/>
              </a:buClr>
              <a:buNone/>
            </a:pPr>
            <a:r>
              <a:rPr lang="en-US" sz="2000" dirty="0">
                <a:latin typeface="Arial" panose="020B0604020202020204" pitchFamily="34" charset="0"/>
                <a:cs typeface="Arial" panose="020B0604020202020204" pitchFamily="34" charset="0"/>
              </a:rPr>
              <a:t>The AIP is required to identify and conduct additional reviews as identified by RMA:</a:t>
            </a:r>
          </a:p>
          <a:p>
            <a:pPr marL="231775" lvl="1" indent="-231775">
              <a:lnSpc>
                <a:spcPct val="100000"/>
              </a:lnSpc>
              <a:spcBef>
                <a:spcPts val="0"/>
              </a:spcBef>
              <a:spcAft>
                <a:spcPts val="600"/>
              </a:spcAft>
              <a:buClr>
                <a:schemeClr val="tx1"/>
              </a:buClr>
            </a:pPr>
            <a:r>
              <a:rPr lang="en-US" sz="2000" b="1" dirty="0">
                <a:latin typeface="Arial" panose="020B0604020202020204" pitchFamily="34" charset="0"/>
                <a:cs typeface="Arial" panose="020B0604020202020204" pitchFamily="34" charset="0"/>
              </a:rPr>
              <a:t>Program Reviews</a:t>
            </a:r>
            <a:r>
              <a:rPr lang="en-US" sz="2000" dirty="0">
                <a:latin typeface="Arial" panose="020B0604020202020204" pitchFamily="34" charset="0"/>
                <a:cs typeface="Arial" panose="020B0604020202020204" pitchFamily="34" charset="0"/>
              </a:rPr>
              <a:t> – A list is provided annually. Past examples include:</a:t>
            </a:r>
            <a:endParaRPr lang="en-US" sz="2000" b="1" dirty="0">
              <a:latin typeface="Arial" panose="020B0604020202020204" pitchFamily="34" charset="0"/>
              <a:cs typeface="Arial" panose="020B0604020202020204" pitchFamily="34" charset="0"/>
            </a:endParaRPr>
          </a:p>
          <a:p>
            <a:pPr marL="461963" lvl="2" indent="-231775">
              <a:lnSpc>
                <a:spcPct val="100000"/>
              </a:lnSpc>
              <a:spcBef>
                <a:spcPts val="0"/>
              </a:spcBef>
              <a:spcAft>
                <a:spcPts val="600"/>
              </a:spcAft>
              <a:buFont typeface="Calibri" panose="020F0502020204030204" pitchFamily="34" charset="0"/>
              <a:buChar char="›"/>
            </a:pPr>
            <a:r>
              <a:rPr lang="en-US" dirty="0">
                <a:latin typeface="Arial" panose="020B0604020202020204" pitchFamily="34" charset="0"/>
                <a:cs typeface="Arial" panose="020B0604020202020204" pitchFamily="34" charset="0"/>
              </a:rPr>
              <a:t>WFRP, Annual Forage, Dairy, Apiculture, Tobacco, Grapes, and Cotton</a:t>
            </a:r>
          </a:p>
          <a:p>
            <a:pPr marL="231775" lvl="1" indent="-231775">
              <a:lnSpc>
                <a:spcPct val="100000"/>
              </a:lnSpc>
              <a:spcBef>
                <a:spcPts val="0"/>
              </a:spcBef>
              <a:spcAft>
                <a:spcPts val="600"/>
              </a:spcAft>
            </a:pPr>
            <a:r>
              <a:rPr lang="en-US" sz="2000" b="1" dirty="0">
                <a:latin typeface="Arial" panose="020B0604020202020204" pitchFamily="34" charset="0"/>
                <a:cs typeface="Arial" panose="020B0604020202020204" pitchFamily="34" charset="0"/>
              </a:rPr>
              <a:t>Data Mining Reviews</a:t>
            </a:r>
          </a:p>
          <a:p>
            <a:pPr marL="461963" lvl="2" indent="-230188">
              <a:lnSpc>
                <a:spcPct val="100000"/>
              </a:lnSpc>
              <a:spcBef>
                <a:spcPts val="0"/>
              </a:spcBef>
              <a:spcAft>
                <a:spcPts val="600"/>
              </a:spcAft>
              <a:buFontTx/>
              <a:buChar char="›"/>
            </a:pPr>
            <a:r>
              <a:rPr lang="en-US" dirty="0">
                <a:latin typeface="Arial" panose="020B0604020202020204" pitchFamily="34" charset="0"/>
                <a:cs typeface="Arial" panose="020B0604020202020204" pitchFamily="34" charset="0"/>
              </a:rPr>
              <a:t>Isolated Prevented Planting (“only the lonely” and is applied by RMA on other than PP)</a:t>
            </a:r>
          </a:p>
          <a:p>
            <a:pPr marL="461963" lvl="2" indent="-230188">
              <a:lnSpc>
                <a:spcPct val="100000"/>
              </a:lnSpc>
              <a:spcBef>
                <a:spcPts val="0"/>
              </a:spcBef>
              <a:spcAft>
                <a:spcPts val="600"/>
              </a:spcAft>
              <a:buFontTx/>
              <a:buChar char="›"/>
            </a:pPr>
            <a:r>
              <a:rPr lang="en-US" dirty="0">
                <a:latin typeface="Arial" panose="020B0604020202020204" pitchFamily="34" charset="0"/>
                <a:cs typeface="Arial" panose="020B0604020202020204" pitchFamily="34" charset="0"/>
              </a:rPr>
              <a:t>New Breaking/Native Sod</a:t>
            </a:r>
          </a:p>
          <a:p>
            <a:pPr marL="461963" lvl="2" indent="-230188">
              <a:lnSpc>
                <a:spcPct val="100000"/>
              </a:lnSpc>
              <a:spcBef>
                <a:spcPts val="0"/>
              </a:spcBef>
              <a:spcAft>
                <a:spcPts val="600"/>
              </a:spcAft>
              <a:buFontTx/>
              <a:buChar char="›"/>
            </a:pPr>
            <a:r>
              <a:rPr lang="en-US" dirty="0">
                <a:latin typeface="Arial" panose="020B0604020202020204" pitchFamily="34" charset="0"/>
                <a:cs typeface="Arial" panose="020B0604020202020204" pitchFamily="34" charset="0"/>
              </a:rPr>
              <a:t>Misreported Claims (claim data not being carried forward to APH)</a:t>
            </a:r>
          </a:p>
          <a:p>
            <a:pPr marL="461963" lvl="2" indent="-230188">
              <a:lnSpc>
                <a:spcPct val="100000"/>
              </a:lnSpc>
              <a:spcBef>
                <a:spcPts val="0"/>
              </a:spcBef>
              <a:spcAft>
                <a:spcPts val="600"/>
              </a:spcAft>
              <a:buFontTx/>
              <a:buChar char="›"/>
            </a:pPr>
            <a:r>
              <a:rPr lang="en-US" dirty="0">
                <a:latin typeface="Arial" panose="020B0604020202020204" pitchFamily="34" charset="0"/>
                <a:cs typeface="Arial" panose="020B0604020202020204" pitchFamily="34" charset="0"/>
              </a:rPr>
              <a:t>High Rated/High Risk Land</a:t>
            </a:r>
          </a:p>
          <a:p>
            <a:pPr marL="461963" lvl="2" indent="-230188">
              <a:lnSpc>
                <a:spcPct val="100000"/>
              </a:lnSpc>
              <a:spcBef>
                <a:spcPts val="0"/>
              </a:spcBef>
              <a:spcAft>
                <a:spcPts val="600"/>
              </a:spcAft>
              <a:buFontTx/>
              <a:buChar char="›"/>
            </a:pPr>
            <a:r>
              <a:rPr lang="en-US" dirty="0">
                <a:latin typeface="Arial" panose="020B0604020202020204" pitchFamily="34" charset="0"/>
                <a:cs typeface="Arial" panose="020B0604020202020204" pitchFamily="34" charset="0"/>
              </a:rPr>
              <a:t>New Producer</a:t>
            </a:r>
          </a:p>
          <a:p>
            <a:pPr marL="461963" lvl="2" indent="-230188">
              <a:lnSpc>
                <a:spcPct val="100000"/>
              </a:lnSpc>
              <a:spcBef>
                <a:spcPts val="0"/>
              </a:spcBef>
              <a:spcAft>
                <a:spcPts val="600"/>
              </a:spcAft>
              <a:buFontTx/>
              <a:buChar char="›"/>
            </a:pPr>
            <a:r>
              <a:rPr lang="en-US" dirty="0">
                <a:latin typeface="Arial" panose="020B0604020202020204" pitchFamily="34" charset="0"/>
                <a:cs typeface="Arial" panose="020B0604020202020204" pitchFamily="34" charset="0"/>
              </a:rPr>
              <a:t>Beginning Farmer/Rancher</a:t>
            </a:r>
          </a:p>
          <a:p>
            <a:pPr marL="461963" lvl="2" indent="-230188">
              <a:lnSpc>
                <a:spcPct val="100000"/>
              </a:lnSpc>
              <a:spcBef>
                <a:spcPts val="0"/>
              </a:spcBef>
              <a:spcAft>
                <a:spcPts val="600"/>
              </a:spcAft>
              <a:buFontTx/>
              <a:buChar char="›"/>
            </a:pPr>
            <a:r>
              <a:rPr lang="en-US" dirty="0">
                <a:latin typeface="Arial" panose="020B0604020202020204" pitchFamily="34" charset="0"/>
                <a:cs typeface="Arial" panose="020B0604020202020204" pitchFamily="34" charset="0"/>
              </a:rPr>
              <a:t>Improper Payments</a:t>
            </a:r>
          </a:p>
          <a:p>
            <a:pPr marL="461963" lvl="2" indent="-230188">
              <a:lnSpc>
                <a:spcPct val="100000"/>
              </a:lnSpc>
              <a:spcBef>
                <a:spcPts val="0"/>
              </a:spcBef>
              <a:spcAft>
                <a:spcPts val="600"/>
              </a:spcAft>
              <a:buFontTx/>
              <a:buChar char="›"/>
            </a:pPr>
            <a:r>
              <a:rPr lang="en-US" dirty="0">
                <a:latin typeface="Arial" panose="020B0604020202020204" pitchFamily="34" charset="0"/>
                <a:cs typeface="Arial" panose="020B0604020202020204" pitchFamily="34" charset="0"/>
              </a:rPr>
              <a:t>Delayed Claim/Delayed Notice</a:t>
            </a:r>
          </a:p>
          <a:p>
            <a:endParaRPr lang="en-US" dirty="0"/>
          </a:p>
        </p:txBody>
      </p:sp>
    </p:spTree>
    <p:extLst>
      <p:ext uri="{BB962C8B-B14F-4D97-AF65-F5344CB8AC3E}">
        <p14:creationId xmlns:p14="http://schemas.microsoft.com/office/powerpoint/2010/main" val="769918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solidFill>
                  <a:srgbClr val="002060"/>
                </a:solidFill>
                <a:latin typeface="Arial" panose="020B0604020202020204" pitchFamily="34" charset="0"/>
              </a:rPr>
              <a:t>Components of a Compliance Review</a:t>
            </a:r>
            <a:endParaRPr lang="en-AU" dirty="0"/>
          </a:p>
        </p:txBody>
      </p:sp>
      <p:pic>
        <p:nvPicPr>
          <p:cNvPr id="4" name="Picture 3">
            <a:extLst>
              <a:ext uri="{FF2B5EF4-FFF2-40B4-BE49-F238E27FC236}">
                <a16:creationId xmlns:a16="http://schemas.microsoft.com/office/drawing/2014/main" id="{688C5E03-93D2-DF14-E800-8EE761DA2FCC}"/>
              </a:ext>
            </a:extLst>
          </p:cNvPr>
          <p:cNvPicPr>
            <a:picLocks noChangeAspect="1"/>
          </p:cNvPicPr>
          <p:nvPr/>
        </p:nvPicPr>
        <p:blipFill>
          <a:blip r:embed="rId3"/>
          <a:stretch>
            <a:fillRect/>
          </a:stretch>
        </p:blipFill>
        <p:spPr>
          <a:xfrm>
            <a:off x="914400" y="1307626"/>
            <a:ext cx="5458289" cy="5427010"/>
          </a:xfrm>
          <a:prstGeom prst="rect">
            <a:avLst/>
          </a:prstGeom>
        </p:spPr>
      </p:pic>
    </p:spTree>
    <p:extLst>
      <p:ext uri="{BB962C8B-B14F-4D97-AF65-F5344CB8AC3E}">
        <p14:creationId xmlns:p14="http://schemas.microsoft.com/office/powerpoint/2010/main" val="3320120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solidFill>
                  <a:srgbClr val="002060"/>
                </a:solidFill>
                <a:latin typeface="Arial" panose="020B0604020202020204" pitchFamily="34" charset="0"/>
              </a:rPr>
              <a:t>A</a:t>
            </a:r>
            <a:r>
              <a:rPr lang="en-US" dirty="0">
                <a:solidFill>
                  <a:srgbClr val="002060"/>
                </a:solidFill>
              </a:rPr>
              <a:t>PH Reviews</a:t>
            </a:r>
            <a:endParaRPr lang="en-AU" dirty="0"/>
          </a:p>
        </p:txBody>
      </p:sp>
      <p:sp>
        <p:nvSpPr>
          <p:cNvPr id="3" name="TextBox 2">
            <a:extLst>
              <a:ext uri="{FF2B5EF4-FFF2-40B4-BE49-F238E27FC236}">
                <a16:creationId xmlns:a16="http://schemas.microsoft.com/office/drawing/2014/main" id="{C4E3EFA8-7BDE-441A-9042-CC9FE1EC3363}"/>
              </a:ext>
            </a:extLst>
          </p:cNvPr>
          <p:cNvSpPr txBox="1"/>
          <p:nvPr/>
        </p:nvSpPr>
        <p:spPr>
          <a:xfrm>
            <a:off x="504000" y="1295400"/>
            <a:ext cx="7806000" cy="3724096"/>
          </a:xfrm>
          <a:prstGeom prst="rect">
            <a:avLst/>
          </a:prstGeom>
          <a:noFill/>
        </p:spPr>
        <p:txBody>
          <a:bodyPr wrap="square" rtlCol="0">
            <a:spAutoFit/>
          </a:bodyPr>
          <a:lstStyle/>
          <a:p>
            <a:pPr>
              <a:lnSpc>
                <a:spcPct val="100000"/>
              </a:lnSpc>
              <a:spcBef>
                <a:spcPts val="0"/>
              </a:spcBef>
              <a:spcAft>
                <a:spcPts val="600"/>
              </a:spcAft>
            </a:pPr>
            <a:r>
              <a:rPr lang="en-US" dirty="0">
                <a:latin typeface="Arial"/>
              </a:rPr>
              <a:t>All APH Reviews are conducted by objective, unbiased persons who were not involved in establishing the guarantee, adjusting the loss </a:t>
            </a:r>
            <a:r>
              <a:rPr lang="en-US" u="sng" dirty="0">
                <a:latin typeface="Arial"/>
              </a:rPr>
              <a:t>this</a:t>
            </a:r>
            <a:r>
              <a:rPr lang="en-US" dirty="0">
                <a:latin typeface="Arial"/>
              </a:rPr>
              <a:t> year, or in the sales (or supervision) of sales for the policies being reviewed.</a:t>
            </a:r>
            <a:endParaRPr lang="en-US" dirty="0">
              <a:latin typeface="Arial" panose="020B0604020202020204" pitchFamily="34" charset="0"/>
              <a:cs typeface="Arial" panose="020B0604020202020204" pitchFamily="34" charset="0"/>
            </a:endParaRPr>
          </a:p>
          <a:p>
            <a:pPr>
              <a:lnSpc>
                <a:spcPct val="100000"/>
              </a:lnSpc>
              <a:spcBef>
                <a:spcPts val="0"/>
              </a:spcBef>
              <a:spcAft>
                <a:spcPts val="600"/>
              </a:spcAft>
            </a:pPr>
            <a:r>
              <a:rPr lang="en-US" dirty="0">
                <a:latin typeface="Arial" panose="020B0604020202020204" pitchFamily="34" charset="0"/>
                <a:ea typeface="Calibri" panose="020F0502020204030204" pitchFamily="34" charset="0"/>
                <a:cs typeface="Arial" panose="020B0604020202020204" pitchFamily="34" charset="0"/>
              </a:rPr>
              <a:t>Information required to complete an APH Review:</a:t>
            </a:r>
          </a:p>
          <a:p>
            <a:pPr marL="461963" indent="-230188">
              <a:lnSpc>
                <a:spcPct val="100000"/>
              </a:lnSpc>
              <a:spcBef>
                <a:spcPts val="0"/>
              </a:spcBef>
              <a:spcAft>
                <a:spcPts val="600"/>
              </a:spcAft>
              <a:buFont typeface="Arial" panose="020B0604020202020204" pitchFamily="34" charset="0"/>
              <a:buChar char="›"/>
              <a:tabLst>
                <a:tab pos="461963" algn="l"/>
              </a:tabLst>
            </a:pPr>
            <a:r>
              <a:rPr lang="en-US" dirty="0">
                <a:latin typeface="Arial" panose="020B0604020202020204" pitchFamily="34" charset="0"/>
                <a:ea typeface="Calibri" panose="020F0502020204030204" pitchFamily="34" charset="0"/>
                <a:cs typeface="Arial" panose="020B0604020202020204" pitchFamily="34" charset="0"/>
              </a:rPr>
              <a:t>Documentation to verify insured’s reported acres.</a:t>
            </a:r>
          </a:p>
          <a:p>
            <a:pPr marL="461963" indent="-230188">
              <a:lnSpc>
                <a:spcPct val="100000"/>
              </a:lnSpc>
              <a:spcBef>
                <a:spcPts val="0"/>
              </a:spcBef>
              <a:spcAft>
                <a:spcPts val="600"/>
              </a:spcAft>
              <a:buFont typeface="Arial" panose="020B0604020202020204" pitchFamily="34" charset="0"/>
              <a:buChar char="›"/>
              <a:tabLst>
                <a:tab pos="461963" algn="l"/>
              </a:tabLst>
            </a:pPr>
            <a:r>
              <a:rPr lang="en-US" dirty="0">
                <a:latin typeface="Arial" panose="020B0604020202020204" pitchFamily="34" charset="0"/>
                <a:ea typeface="Calibri" panose="020F0502020204030204" pitchFamily="34" charset="0"/>
                <a:cs typeface="Arial" panose="020B0604020202020204" pitchFamily="34" charset="0"/>
              </a:rPr>
              <a:t>Acceptable production evidence to</a:t>
            </a:r>
            <a:r>
              <a:rPr lang="en-US"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dirty="0">
                <a:latin typeface="Arial" panose="020B0604020202020204" pitchFamily="34" charset="0"/>
                <a:ea typeface="Calibri" panose="020F0502020204030204" pitchFamily="34" charset="0"/>
                <a:cs typeface="Arial" panose="020B0604020202020204" pitchFamily="34" charset="0"/>
              </a:rPr>
              <a:t>support the amounts </a:t>
            </a:r>
            <a:r>
              <a:rPr lang="en-US" i="1" dirty="0">
                <a:highlight>
                  <a:srgbClr val="FFFF00"/>
                </a:highlight>
                <a:latin typeface="Arial" panose="020B0604020202020204" pitchFamily="34" charset="0"/>
                <a:ea typeface="Calibri" panose="020F0502020204030204" pitchFamily="34" charset="0"/>
                <a:cs typeface="Arial" panose="020B0604020202020204" pitchFamily="34" charset="0"/>
              </a:rPr>
              <a:t>certified on the production report</a:t>
            </a:r>
            <a:r>
              <a:rPr lang="en-US" dirty="0">
                <a:latin typeface="Arial" panose="020B0604020202020204" pitchFamily="34" charset="0"/>
                <a:ea typeface="Calibri" panose="020F0502020204030204" pitchFamily="34" charset="0"/>
                <a:cs typeface="Arial" panose="020B0604020202020204" pitchFamily="34" charset="0"/>
              </a:rPr>
              <a:t>.</a:t>
            </a:r>
          </a:p>
          <a:p>
            <a:pPr marL="974702" lvl="2" indent="-285750">
              <a:buFont typeface="Wingdings" panose="05000000000000000000" pitchFamily="2" charset="2"/>
              <a:buChar char="§"/>
              <a:tabLst>
                <a:tab pos="461963" algn="l"/>
              </a:tabLst>
            </a:pPr>
            <a:r>
              <a:rPr lang="en-US" dirty="0">
                <a:latin typeface="Arial" panose="020B0604020202020204" pitchFamily="34" charset="0"/>
                <a:ea typeface="Calibri" panose="020F0502020204030204" pitchFamily="34" charset="0"/>
                <a:cs typeface="Arial" panose="020B0604020202020204" pitchFamily="34" charset="0"/>
              </a:rPr>
              <a:t>If any records</a:t>
            </a:r>
            <a:r>
              <a:rPr lang="en-US" strike="sngStrike" dirty="0">
                <a:latin typeface="Arial" panose="020B0604020202020204" pitchFamily="34" charset="0"/>
                <a:ea typeface="Calibri" panose="020F0502020204030204" pitchFamily="34" charset="0"/>
                <a:cs typeface="Arial" panose="020B0604020202020204" pitchFamily="34" charset="0"/>
              </a:rPr>
              <a:t>,</a:t>
            </a:r>
            <a:r>
              <a:rPr lang="en-US" dirty="0">
                <a:latin typeface="Arial" panose="020B0604020202020204" pitchFamily="34" charset="0"/>
                <a:ea typeface="Calibri" panose="020F0502020204030204" pitchFamily="34" charset="0"/>
                <a:cs typeface="Arial" panose="020B0604020202020204" pitchFamily="34" charset="0"/>
              </a:rPr>
              <a:t> appear questionable or if the amount of production on any of the acceptable record(s) appears unreasonable, the AIP/RMA may require the insured to provide additional</a:t>
            </a:r>
            <a:r>
              <a:rPr lang="en-US"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dirty="0">
                <a:latin typeface="Arial" panose="020B0604020202020204" pitchFamily="34" charset="0"/>
                <a:ea typeface="Calibri" panose="020F0502020204030204" pitchFamily="34" charset="0"/>
                <a:cs typeface="Arial" panose="020B0604020202020204" pitchFamily="34" charset="0"/>
              </a:rPr>
              <a:t>supporting documentation to verify the certified production and/or its actual disposition.</a:t>
            </a:r>
            <a:endParaRPr lang="en-US" dirty="0"/>
          </a:p>
        </p:txBody>
      </p:sp>
    </p:spTree>
    <p:extLst>
      <p:ext uri="{BB962C8B-B14F-4D97-AF65-F5344CB8AC3E}">
        <p14:creationId xmlns:p14="http://schemas.microsoft.com/office/powerpoint/2010/main" val="325867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solidFill>
                  <a:srgbClr val="002060"/>
                </a:solidFill>
                <a:latin typeface="Arial" panose="020B0604020202020204" pitchFamily="34" charset="0"/>
              </a:rPr>
              <a:t>Acceptable Production Records</a:t>
            </a:r>
            <a:endParaRPr lang="en-AU" dirty="0"/>
          </a:p>
        </p:txBody>
      </p:sp>
      <p:sp>
        <p:nvSpPr>
          <p:cNvPr id="3" name="TextBox 2">
            <a:extLst>
              <a:ext uri="{FF2B5EF4-FFF2-40B4-BE49-F238E27FC236}">
                <a16:creationId xmlns:a16="http://schemas.microsoft.com/office/drawing/2014/main" id="{C4E3EFA8-7BDE-441A-9042-CC9FE1EC3363}"/>
              </a:ext>
            </a:extLst>
          </p:cNvPr>
          <p:cNvSpPr txBox="1"/>
          <p:nvPr/>
        </p:nvSpPr>
        <p:spPr>
          <a:xfrm>
            <a:off x="504000" y="1295400"/>
            <a:ext cx="7806000" cy="3554819"/>
          </a:xfrm>
          <a:prstGeom prst="rect">
            <a:avLst/>
          </a:prstGeom>
          <a:noFill/>
        </p:spPr>
        <p:txBody>
          <a:bodyPr wrap="square" rtlCol="0">
            <a:spAutoFit/>
          </a:bodyPr>
          <a:lstStyle/>
          <a:p>
            <a:pPr marL="231775" indent="-231775">
              <a:lnSpc>
                <a:spcPct val="100000"/>
              </a:lnSpc>
              <a:spcBef>
                <a:spcPts val="0"/>
              </a:spcBef>
              <a:spcAft>
                <a:spcPts val="600"/>
              </a:spcAft>
              <a:buNone/>
            </a:pPr>
            <a:r>
              <a:rPr lang="en-US" sz="1800" dirty="0">
                <a:latin typeface="Arial" panose="020B0604020202020204" pitchFamily="34" charset="0"/>
                <a:cs typeface="Arial" panose="020B0604020202020204" pitchFamily="34" charset="0"/>
              </a:rPr>
              <a:t>Examples of acceptable verifiable production records include:</a:t>
            </a:r>
          </a:p>
          <a:p>
            <a:pPr marL="285750" indent="-285750">
              <a:lnSpc>
                <a:spcPct val="100000"/>
              </a:lnSpc>
              <a:spcBef>
                <a:spcPts val="0"/>
              </a:spcBef>
              <a:spcAft>
                <a:spcPts val="600"/>
              </a:spcAft>
              <a:buFont typeface="Arial" panose="020B0604020202020204" pitchFamily="34" charset="0"/>
              <a:buChar char="•"/>
            </a:pPr>
            <a:r>
              <a:rPr lang="en-US" sz="1800" dirty="0">
                <a:latin typeface="Arial" panose="020B0604020202020204" pitchFamily="34" charset="0"/>
                <a:cs typeface="Arial" panose="020B0604020202020204" pitchFamily="34" charset="0"/>
              </a:rPr>
              <a:t>Sold/Commercial Storage Records</a:t>
            </a:r>
          </a:p>
          <a:p>
            <a:pPr marL="285750" indent="-285750">
              <a:lnSpc>
                <a:spcPct val="100000"/>
              </a:lnSpc>
              <a:spcBef>
                <a:spcPts val="0"/>
              </a:spcBef>
              <a:spcAft>
                <a:spcPts val="600"/>
              </a:spcAft>
              <a:buFont typeface="Arial" panose="020B0604020202020204" pitchFamily="34" charset="0"/>
              <a:buChar char="•"/>
            </a:pPr>
            <a:r>
              <a:rPr lang="en-US" sz="1800" dirty="0">
                <a:latin typeface="Arial" panose="020B0604020202020204" pitchFamily="34" charset="0"/>
                <a:cs typeface="Arial" panose="020B0604020202020204" pitchFamily="34" charset="0"/>
              </a:rPr>
              <a:t>Field Harvest Records</a:t>
            </a:r>
          </a:p>
          <a:p>
            <a:pPr marL="285750" indent="-285750">
              <a:lnSpc>
                <a:spcPct val="100000"/>
              </a:lnSpc>
              <a:spcBef>
                <a:spcPts val="0"/>
              </a:spcBef>
              <a:spcAft>
                <a:spcPts val="600"/>
              </a:spcAft>
              <a:buFont typeface="Arial" panose="020B0604020202020204" pitchFamily="34" charset="0"/>
              <a:buChar char="•"/>
            </a:pPr>
            <a:r>
              <a:rPr lang="en-US" sz="1800" dirty="0">
                <a:latin typeface="Arial" panose="020B0604020202020204" pitchFamily="34" charset="0"/>
                <a:cs typeface="Arial" panose="020B0604020202020204" pitchFamily="34" charset="0"/>
              </a:rPr>
              <a:t>Farm Stored Records</a:t>
            </a:r>
          </a:p>
          <a:p>
            <a:pPr marL="285750" indent="-285750">
              <a:lnSpc>
                <a:spcPct val="100000"/>
              </a:lnSpc>
              <a:spcBef>
                <a:spcPts val="0"/>
              </a:spcBef>
              <a:spcAft>
                <a:spcPts val="600"/>
              </a:spcAft>
              <a:buFont typeface="Arial" panose="020B0604020202020204" pitchFamily="34" charset="0"/>
              <a:buChar char="•"/>
            </a:pPr>
            <a:r>
              <a:rPr lang="en-US" sz="1800" dirty="0">
                <a:latin typeface="Arial" panose="020B0604020202020204" pitchFamily="34" charset="0"/>
                <a:cs typeface="Arial" panose="020B0604020202020204" pitchFamily="34" charset="0"/>
              </a:rPr>
              <a:t>Feeding Records</a:t>
            </a:r>
          </a:p>
          <a:p>
            <a:pPr marL="285750" indent="-285750">
              <a:lnSpc>
                <a:spcPct val="100000"/>
              </a:lnSpc>
              <a:spcBef>
                <a:spcPts val="0"/>
              </a:spcBef>
              <a:spcAft>
                <a:spcPts val="600"/>
              </a:spcAft>
              <a:buFont typeface="Arial" panose="020B0604020202020204" pitchFamily="34" charset="0"/>
              <a:buChar char="•"/>
            </a:pPr>
            <a:r>
              <a:rPr lang="en-US" sz="1800" dirty="0">
                <a:latin typeface="Arial" panose="020B0604020202020204" pitchFamily="34" charset="0"/>
                <a:cs typeface="Arial" panose="020B0604020202020204" pitchFamily="34" charset="0"/>
              </a:rPr>
              <a:t>Pick Records</a:t>
            </a:r>
          </a:p>
          <a:p>
            <a:pPr marL="285750" indent="-285750">
              <a:lnSpc>
                <a:spcPct val="100000"/>
              </a:lnSpc>
              <a:spcBef>
                <a:spcPts val="0"/>
              </a:spcBef>
              <a:spcAft>
                <a:spcPts val="600"/>
              </a:spcAft>
              <a:buFont typeface="Arial" panose="020B0604020202020204" pitchFamily="34" charset="0"/>
              <a:buChar char="•"/>
            </a:pPr>
            <a:r>
              <a:rPr lang="en-US" sz="1800" dirty="0">
                <a:latin typeface="Arial" panose="020B0604020202020204" pitchFamily="34" charset="0"/>
                <a:cs typeface="Arial" panose="020B0604020202020204" pitchFamily="34" charset="0"/>
              </a:rPr>
              <a:t>Sales Records</a:t>
            </a:r>
          </a:p>
          <a:p>
            <a:pPr marL="285750" indent="-285750">
              <a:lnSpc>
                <a:spcPct val="100000"/>
              </a:lnSpc>
              <a:spcBef>
                <a:spcPts val="0"/>
              </a:spcBef>
              <a:spcAft>
                <a:spcPts val="600"/>
              </a:spcAft>
              <a:buFont typeface="Arial" panose="020B0604020202020204" pitchFamily="34" charset="0"/>
              <a:buChar char="•"/>
            </a:pPr>
            <a:r>
              <a:rPr lang="en-US" sz="1800" dirty="0">
                <a:latin typeface="Arial" panose="020B0604020202020204" pitchFamily="34" charset="0"/>
                <a:cs typeface="Arial" panose="020B0604020202020204" pitchFamily="34" charset="0"/>
              </a:rPr>
              <a:t>Automated Yield Monitoring System Records</a:t>
            </a:r>
          </a:p>
          <a:p>
            <a:pPr marL="285750" indent="-285750">
              <a:lnSpc>
                <a:spcPct val="100000"/>
              </a:lnSpc>
              <a:spcBef>
                <a:spcPts val="0"/>
              </a:spcBef>
              <a:spcAft>
                <a:spcPts val="600"/>
              </a:spcAft>
              <a:buFont typeface="Arial" panose="020B0604020202020204" pitchFamily="34" charset="0"/>
              <a:buChar char="•"/>
            </a:pPr>
            <a:r>
              <a:rPr lang="en-US" sz="1800" dirty="0">
                <a:latin typeface="Arial" panose="020B0604020202020204" pitchFamily="34" charset="0"/>
                <a:cs typeface="Arial" panose="020B0604020202020204" pitchFamily="34" charset="0"/>
              </a:rPr>
              <a:t>Signed Appraisals</a:t>
            </a:r>
          </a:p>
          <a:p>
            <a:endParaRPr lang="en-US" dirty="0"/>
          </a:p>
        </p:txBody>
      </p:sp>
    </p:spTree>
    <p:extLst>
      <p:ext uri="{BB962C8B-B14F-4D97-AF65-F5344CB8AC3E}">
        <p14:creationId xmlns:p14="http://schemas.microsoft.com/office/powerpoint/2010/main" val="406194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3261042"/>
      </p:ext>
    </p:extLst>
  </p:cSld>
  <p:clrMapOvr>
    <a:masterClrMapping/>
  </p:clrMapOvr>
</p:sld>
</file>

<file path=ppt/theme/theme1.xml><?xml version="1.0" encoding="utf-8"?>
<a:theme xmlns:a="http://schemas.openxmlformats.org/drawingml/2006/main" name="QBE_NAU_White">
  <a:themeElements>
    <a:clrScheme name="QBE Colours">
      <a:dk1>
        <a:sysClr val="windowText" lastClr="000000"/>
      </a:dk1>
      <a:lt1>
        <a:sysClr val="window" lastClr="FFFFFF"/>
      </a:lt1>
      <a:dk2>
        <a:srgbClr val="009AE4"/>
      </a:dk2>
      <a:lt2>
        <a:srgbClr val="00205B"/>
      </a:lt2>
      <a:accent1>
        <a:srgbClr val="FFA300"/>
      </a:accent1>
      <a:accent2>
        <a:srgbClr val="E87722"/>
      </a:accent2>
      <a:accent3>
        <a:srgbClr val="BA0C22"/>
      </a:accent3>
      <a:accent4>
        <a:srgbClr val="702F8A"/>
      </a:accent4>
      <a:accent5>
        <a:srgbClr val="84BD00"/>
      </a:accent5>
      <a:accent6>
        <a:srgbClr val="009A44"/>
      </a:accent6>
      <a:hlink>
        <a:srgbClr val="009AE4"/>
      </a:hlink>
      <a:folHlink>
        <a:srgbClr val="00205B"/>
      </a:folHlink>
    </a:clrScheme>
    <a:fontScheme name="QB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6E6E6"/>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Colour 1">
      <a:srgbClr val="003DA5"/>
    </a:custClr>
    <a:custClr name="Colour 2">
      <a:srgbClr val="77C5D5"/>
    </a:custClr>
    <a:custClr name="Colour 3">
      <a:srgbClr val="BDE4E1"/>
    </a:custClr>
    <a:custClr name="Colour 4">
      <a:srgbClr val="7BAFD4"/>
    </a:custClr>
    <a:custClr name="Colour 5">
      <a:srgbClr val="B7D6F1"/>
    </a:custClr>
    <a:custClr name="Colour 6">
      <a:srgbClr val="9FAEE5"/>
    </a:custClr>
    <a:custClr name="Colour 7">
      <a:srgbClr val="BDCAE7"/>
    </a:custClr>
    <a:custClr name="Colour 8">
      <a:srgbClr val="63666A"/>
    </a:custClr>
    <a:custClr name="Colour 9">
      <a:srgbClr val="D0D0CE"/>
    </a:custClr>
  </a:custClrLst>
</a:theme>
</file>

<file path=ppt/theme/theme2.xml><?xml version="1.0" encoding="utf-8"?>
<a:theme xmlns:a="http://schemas.openxmlformats.org/drawingml/2006/main" name="1_QBE_NAU_White">
  <a:themeElements>
    <a:clrScheme name="QBE Colours">
      <a:dk1>
        <a:sysClr val="windowText" lastClr="000000"/>
      </a:dk1>
      <a:lt1>
        <a:sysClr val="window" lastClr="FFFFFF"/>
      </a:lt1>
      <a:dk2>
        <a:srgbClr val="009AE4"/>
      </a:dk2>
      <a:lt2>
        <a:srgbClr val="00205B"/>
      </a:lt2>
      <a:accent1>
        <a:srgbClr val="FFA300"/>
      </a:accent1>
      <a:accent2>
        <a:srgbClr val="E87722"/>
      </a:accent2>
      <a:accent3>
        <a:srgbClr val="BA0C22"/>
      </a:accent3>
      <a:accent4>
        <a:srgbClr val="702F8A"/>
      </a:accent4>
      <a:accent5>
        <a:srgbClr val="84BD00"/>
      </a:accent5>
      <a:accent6>
        <a:srgbClr val="009A44"/>
      </a:accent6>
      <a:hlink>
        <a:srgbClr val="009AE4"/>
      </a:hlink>
      <a:folHlink>
        <a:srgbClr val="00205B"/>
      </a:folHlink>
    </a:clrScheme>
    <a:fontScheme name="QB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6E6E6"/>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Colour 1">
      <a:srgbClr val="003DA5"/>
    </a:custClr>
    <a:custClr name="Colour 2">
      <a:srgbClr val="77C5D5"/>
    </a:custClr>
    <a:custClr name="Colour 3">
      <a:srgbClr val="BDE4E1"/>
    </a:custClr>
    <a:custClr name="Colour 4">
      <a:srgbClr val="7BAFD4"/>
    </a:custClr>
    <a:custClr name="Colour 5">
      <a:srgbClr val="B7D6F1"/>
    </a:custClr>
    <a:custClr name="Colour 6">
      <a:srgbClr val="9FAEE5"/>
    </a:custClr>
    <a:custClr name="Colour 7">
      <a:srgbClr val="BDCAE7"/>
    </a:custClr>
    <a:custClr name="Colour 8">
      <a:srgbClr val="63666A"/>
    </a:custClr>
    <a:custClr name="Colour 9">
      <a:srgbClr val="D0D0CE"/>
    </a:custClr>
  </a:custClr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D3C3907846114A93EC04B94313840A" ma:contentTypeVersion="0" ma:contentTypeDescription="Create a new document." ma:contentTypeScope="" ma:versionID="08c6df37c6df3b530b95ba46bbbf6c5f">
  <xsd:schema xmlns:xsd="http://www.w3.org/2001/XMLSchema" xmlns:xs="http://www.w3.org/2001/XMLSchema" xmlns:p="http://schemas.microsoft.com/office/2006/metadata/properties" targetNamespace="http://schemas.microsoft.com/office/2006/metadata/properties" ma:root="true" ma:fieldsID="b34f15b030d40ffca33e4aeb8eb001f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C5913E8-9071-41CA-99E7-FEDCB8BFB742}">
  <ds:schemaRefs>
    <ds:schemaRef ds:uri="http://purl.org/dc/elements/1.1/"/>
    <ds:schemaRef ds:uri="http://purl.org/dc/terms/"/>
    <ds:schemaRef ds:uri="http://schemas.microsoft.com/internal/obd"/>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5975D3D-6563-428C-AFD2-A0B4632090B6}">
  <ds:schemaRefs>
    <ds:schemaRef ds:uri="http://schemas.microsoft.com/sharepoint/v3/contenttype/forms"/>
  </ds:schemaRefs>
</ds:datastoreItem>
</file>

<file path=customXml/itemProps3.xml><?xml version="1.0" encoding="utf-8"?>
<ds:datastoreItem xmlns:ds="http://schemas.openxmlformats.org/officeDocument/2006/customXml" ds:itemID="{8BE4AC2E-1F83-4643-BE42-BF586E1DE117}">
  <ds:schemaRefs>
    <ds:schemaRef ds:uri="13dedc7b-b72a-41e3-a901-392fc8bee40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77596</TotalTime>
  <Words>633</Words>
  <Application>Microsoft Office PowerPoint</Application>
  <PresentationFormat>On-screen Show (4:3)</PresentationFormat>
  <Paragraphs>50</Paragraphs>
  <Slides>9</Slides>
  <Notes>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Arial</vt:lpstr>
      <vt:lpstr>Calibri</vt:lpstr>
      <vt:lpstr>Courier New</vt:lpstr>
      <vt:lpstr>Wingdings</vt:lpstr>
      <vt:lpstr>QBE_NAU_White</vt:lpstr>
      <vt:lpstr>1_QBE_NAU_White</vt:lpstr>
      <vt:lpstr>PowerPoint Presentation</vt:lpstr>
      <vt:lpstr>Standard Reinsurance Agreement (SRA)</vt:lpstr>
      <vt:lpstr>Standard Reinsurance Agreement (SRA) - Required Reviews</vt:lpstr>
      <vt:lpstr>Standard Reinsurance Agreement (SRA) - Required Reviews (cont.)</vt:lpstr>
      <vt:lpstr>Non-SRA Required Review Types Utilized by RMA</vt:lpstr>
      <vt:lpstr>Components of a Compliance Review</vt:lpstr>
      <vt:lpstr>APH Reviews</vt:lpstr>
      <vt:lpstr>Acceptable Production Records</vt:lpstr>
      <vt:lpstr>PowerPoint Presentation</vt:lpstr>
    </vt:vector>
  </TitlesOfParts>
  <Company>NAU Country Insurance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Megan Smiley</dc:creator>
  <cp:lastModifiedBy>Clara Konetschka</cp:lastModifiedBy>
  <cp:revision>1682</cp:revision>
  <cp:lastPrinted>2017-07-24T22:19:20Z</cp:lastPrinted>
  <dcterms:created xsi:type="dcterms:W3CDTF">2013-04-02T18:30:54Z</dcterms:created>
  <dcterms:modified xsi:type="dcterms:W3CDTF">2023-01-03T14:03:48Z</dcterms:modified>
  <cp:category>Master PowerPoint 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0x0101006516333BE245174CB64E7C8563972983</vt:lpwstr>
  </property>
  <property fmtid="{D5CDD505-2E9C-101B-9397-08002B2CF9AE}" pid="3" name="_dlc_DocIdItemGuid">
    <vt:lpwstr>211cc36e-f746-4116-9d83-20e2f9e03249</vt:lpwstr>
  </property>
</Properties>
</file>